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notesSlides/notesSlide16.xml" ContentType="application/vnd.openxmlformats-officedocument.presentationml.notesSlide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14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colors6.xml" ContentType="application/vnd.openxmlformats-officedocument.drawingml.diagramColors+xml"/>
  <Default Extension="xlsx" ContentType="application/vnd.openxmlformats-officedocument.spreadsheetml.sheet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charts/chart1.xml" ContentType="application/vnd.openxmlformats-officedocument.drawingml.chart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Default Extension="png" ContentType="image/png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notesSlides/notesSlide19.xml" ContentType="application/vnd.openxmlformats-officedocument.presentationml.notesSlid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notesSlides/notesSlide13.xml" ContentType="application/vnd.openxmlformats-officedocument.presentationml.notesSlide+xml"/>
  <Override PartName="/ppt/diagrams/data7.xml" ContentType="application/vnd.openxmlformats-officedocument.drawingml.diagramData+xml"/>
  <Override PartName="/ppt/charts/colors1.xml" ContentType="application/vnd.ms-office.chartcolorstyle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notesSlides/notesSlide20.xml" ContentType="application/vnd.openxmlformats-officedocument.presentationml.notesSlide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7" r:id="rId1"/>
  </p:sldMasterIdLst>
  <p:notesMasterIdLst>
    <p:notesMasterId r:id="rId22"/>
  </p:notesMasterIdLst>
  <p:sldIdLst>
    <p:sldId id="287" r:id="rId2"/>
    <p:sldId id="321" r:id="rId3"/>
    <p:sldId id="328" r:id="rId4"/>
    <p:sldId id="299" r:id="rId5"/>
    <p:sldId id="329" r:id="rId6"/>
    <p:sldId id="317" r:id="rId7"/>
    <p:sldId id="303" r:id="rId8"/>
    <p:sldId id="305" r:id="rId9"/>
    <p:sldId id="301" r:id="rId10"/>
    <p:sldId id="335" r:id="rId11"/>
    <p:sldId id="304" r:id="rId12"/>
    <p:sldId id="324" r:id="rId13"/>
    <p:sldId id="302" r:id="rId14"/>
    <p:sldId id="337" r:id="rId15"/>
    <p:sldId id="312" r:id="rId16"/>
    <p:sldId id="336" r:id="rId17"/>
    <p:sldId id="325" r:id="rId18"/>
    <p:sldId id="306" r:id="rId19"/>
    <p:sldId id="318" r:id="rId20"/>
    <p:sldId id="290" r:id="rId2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70A6D2"/>
    <a:srgbClr val="5394C9"/>
    <a:srgbClr val="D4A738"/>
    <a:srgbClr val="FFFFFF"/>
    <a:srgbClr val="3A81BA"/>
    <a:srgbClr val="4FB4FF"/>
    <a:srgbClr val="A7A7FF"/>
    <a:srgbClr val="9797FF"/>
    <a:srgbClr val="6666FF"/>
    <a:srgbClr val="CC99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D36E4E09-3681-419C-8790-C7CCAF65F24E}">
  <a:tblStyle styleId="{D36E4E09-3681-419C-8790-C7CCAF65F24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186" autoAdjust="0"/>
    <p:restoredTop sz="94660"/>
  </p:normalViewPr>
  <p:slideViewPr>
    <p:cSldViewPr>
      <p:cViewPr varScale="1">
        <p:scale>
          <a:sx n="106" d="100"/>
          <a:sy n="106" d="100"/>
        </p:scale>
        <p:origin x="-96" y="-58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Начало учебного года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Sheet1!$A$2:$A$3</c:f>
              <c:strCache>
                <c:ptCount val="2"/>
                <c:pt idx="0">
                  <c:v>Число детей, получивших более 4 баллов, %</c:v>
                </c:pt>
                <c:pt idx="1">
                  <c:v>Число детей, нуждающихся в помощи, %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76</c:v>
                </c:pt>
                <c:pt idx="1">
                  <c:v>24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Конец учебного года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strRef>
              <c:f>Sheet1!$A$2:$A$3</c:f>
              <c:strCache>
                <c:ptCount val="2"/>
                <c:pt idx="0">
                  <c:v>Число детей, получивших более 4 баллов, %</c:v>
                </c:pt>
                <c:pt idx="1">
                  <c:v>Число детей, нуждающихся в помощи, %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86</c:v>
                </c:pt>
                <c:pt idx="1">
                  <c:v>14</c:v>
                </c:pt>
              </c:numCache>
            </c:numRef>
          </c:val>
        </c:ser>
        <c:gapWidth val="219"/>
        <c:overlap val="-27"/>
        <c:axId val="121508224"/>
        <c:axId val="121509760"/>
      </c:barChart>
      <c:catAx>
        <c:axId val="12150822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6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21509760"/>
        <c:crosses val="autoZero"/>
        <c:auto val="1"/>
        <c:lblAlgn val="ctr"/>
        <c:lblOffset val="100"/>
      </c:catAx>
      <c:valAx>
        <c:axId val="12150976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6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215082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6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386417-BF70-4920-A234-1EEE59A79878}" type="doc">
      <dgm:prSet loTypeId="urn:microsoft.com/office/officeart/2005/8/layout/venn3" loCatId="relationship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C8E9CFC-AF9B-407E-9162-6D67D0DD8117}">
      <dgm:prSet phldrT="[Text]"/>
      <dgm:spPr/>
      <dgm:t>
        <a:bodyPr/>
        <a:lstStyle/>
        <a:p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Татарча</a:t>
          </a:r>
          <a:endParaRPr lang="en-US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89E29C0-048E-4632-A673-8400C2D4CF6C}" type="parTrans" cxnId="{A4B90BA6-4B9F-4338-8B89-74C74FF95BCA}">
      <dgm:prSet/>
      <dgm:spPr/>
      <dgm:t>
        <a:bodyPr/>
        <a:lstStyle/>
        <a:p>
          <a:endParaRPr lang="en-US"/>
        </a:p>
      </dgm:t>
    </dgm:pt>
    <dgm:pt modelId="{E32943BB-E700-41C6-8053-AF572A5C139D}" type="sibTrans" cxnId="{A4B90BA6-4B9F-4338-8B89-74C74FF95BCA}">
      <dgm:prSet/>
      <dgm:spPr/>
      <dgm:t>
        <a:bodyPr/>
        <a:lstStyle/>
        <a:p>
          <a:endParaRPr lang="en-US"/>
        </a:p>
      </dgm:t>
    </dgm:pt>
    <dgm:pt modelId="{15AF1CAC-D08E-409C-9B1A-7D7346E00FF6}">
      <dgm:prSet phldrT="[Text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Русский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003FD8-C3B7-4FE1-A5A5-053037F66126}" type="parTrans" cxnId="{B88E5B87-624B-40A4-8F0C-E4B208486448}">
      <dgm:prSet/>
      <dgm:spPr/>
      <dgm:t>
        <a:bodyPr/>
        <a:lstStyle/>
        <a:p>
          <a:endParaRPr lang="en-US"/>
        </a:p>
      </dgm:t>
    </dgm:pt>
    <dgm:pt modelId="{C7FB4747-1B64-4B1D-9FD2-877824CD17FE}" type="sibTrans" cxnId="{B88E5B87-624B-40A4-8F0C-E4B208486448}">
      <dgm:prSet/>
      <dgm:spPr/>
      <dgm:t>
        <a:bodyPr/>
        <a:lstStyle/>
        <a:p>
          <a:endParaRPr lang="en-US"/>
        </a:p>
      </dgm:t>
    </dgm:pt>
    <dgm:pt modelId="{A834FDC0-35AC-418D-8128-7F0E992D744B}">
      <dgm:prSet/>
      <dgm:spPr/>
      <dgm:t>
        <a:bodyPr/>
        <a:lstStyle/>
        <a:p>
          <a:r>
            <a:rPr lang="en-US" smtClean="0">
              <a:latin typeface="Times New Roman" panose="02020603050405020304" pitchFamily="18" charset="0"/>
              <a:cs typeface="Times New Roman" panose="02020603050405020304" pitchFamily="18" charset="0"/>
            </a:rPr>
            <a:t>English</a:t>
          </a:r>
          <a:endParaRPr lang="en-US"/>
        </a:p>
      </dgm:t>
    </dgm:pt>
    <dgm:pt modelId="{F279842C-86FE-43EA-9FE4-0B75C2D800E2}" type="parTrans" cxnId="{4C767F6E-C8F2-4E78-9661-469E73EAC03D}">
      <dgm:prSet/>
      <dgm:spPr/>
      <dgm:t>
        <a:bodyPr/>
        <a:lstStyle/>
        <a:p>
          <a:endParaRPr lang="en-US"/>
        </a:p>
      </dgm:t>
    </dgm:pt>
    <dgm:pt modelId="{9C9C1EE3-8C63-4E28-97C4-D72BB768D727}" type="sibTrans" cxnId="{4C767F6E-C8F2-4E78-9661-469E73EAC03D}">
      <dgm:prSet/>
      <dgm:spPr/>
      <dgm:t>
        <a:bodyPr/>
        <a:lstStyle/>
        <a:p>
          <a:endParaRPr lang="en-US"/>
        </a:p>
      </dgm:t>
    </dgm:pt>
    <dgm:pt modelId="{CB99CBF6-D540-4ACE-B863-56BE49870777}" type="pres">
      <dgm:prSet presAssocID="{43386417-BF70-4920-A234-1EEE59A7987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8FC5BD5-D9D5-4C89-BEFE-47FFA9B82BDD}" type="pres">
      <dgm:prSet presAssocID="{8C8E9CFC-AF9B-407E-9162-6D67D0DD8117}" presName="Name5" presStyleLbl="venn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D530B0-38C1-4241-B0C9-85EA59EF859B}" type="pres">
      <dgm:prSet presAssocID="{E32943BB-E700-41C6-8053-AF572A5C139D}" presName="space" presStyleCnt="0"/>
      <dgm:spPr/>
    </dgm:pt>
    <dgm:pt modelId="{92A79C37-A6A4-457A-A18A-E91036E77188}" type="pres">
      <dgm:prSet presAssocID="{15AF1CAC-D08E-409C-9B1A-7D7346E00FF6}" presName="Name5" presStyleLbl="venn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04EF9F-6BBD-4CC2-9376-F716A10EF474}" type="pres">
      <dgm:prSet presAssocID="{C7FB4747-1B64-4B1D-9FD2-877824CD17FE}" presName="space" presStyleCnt="0"/>
      <dgm:spPr/>
    </dgm:pt>
    <dgm:pt modelId="{713C85A3-F17E-41EA-8556-F1DFCE5EDDEB}" type="pres">
      <dgm:prSet presAssocID="{A834FDC0-35AC-418D-8128-7F0E992D744B}" presName="Name5" presStyleLbl="venn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A1112B5-B999-4750-A8C0-E43E40DC4216}" type="presOf" srcId="{8C8E9CFC-AF9B-407E-9162-6D67D0DD8117}" destId="{08FC5BD5-D9D5-4C89-BEFE-47FFA9B82BDD}" srcOrd="0" destOrd="0" presId="urn:microsoft.com/office/officeart/2005/8/layout/venn3"/>
    <dgm:cxn modelId="{B88E5B87-624B-40A4-8F0C-E4B208486448}" srcId="{43386417-BF70-4920-A234-1EEE59A79878}" destId="{15AF1CAC-D08E-409C-9B1A-7D7346E00FF6}" srcOrd="1" destOrd="0" parTransId="{89003FD8-C3B7-4FE1-A5A5-053037F66126}" sibTransId="{C7FB4747-1B64-4B1D-9FD2-877824CD17FE}"/>
    <dgm:cxn modelId="{F02FD582-1EC4-4194-8D7F-602EF0056662}" type="presOf" srcId="{A834FDC0-35AC-418D-8128-7F0E992D744B}" destId="{713C85A3-F17E-41EA-8556-F1DFCE5EDDEB}" srcOrd="0" destOrd="0" presId="urn:microsoft.com/office/officeart/2005/8/layout/venn3"/>
    <dgm:cxn modelId="{A4B90BA6-4B9F-4338-8B89-74C74FF95BCA}" srcId="{43386417-BF70-4920-A234-1EEE59A79878}" destId="{8C8E9CFC-AF9B-407E-9162-6D67D0DD8117}" srcOrd="0" destOrd="0" parTransId="{F89E29C0-048E-4632-A673-8400C2D4CF6C}" sibTransId="{E32943BB-E700-41C6-8053-AF572A5C139D}"/>
    <dgm:cxn modelId="{4C767F6E-C8F2-4E78-9661-469E73EAC03D}" srcId="{43386417-BF70-4920-A234-1EEE59A79878}" destId="{A834FDC0-35AC-418D-8128-7F0E992D744B}" srcOrd="2" destOrd="0" parTransId="{F279842C-86FE-43EA-9FE4-0B75C2D800E2}" sibTransId="{9C9C1EE3-8C63-4E28-97C4-D72BB768D727}"/>
    <dgm:cxn modelId="{42542E0B-59C8-4A9E-95E5-CE18C5BBB8FC}" type="presOf" srcId="{15AF1CAC-D08E-409C-9B1A-7D7346E00FF6}" destId="{92A79C37-A6A4-457A-A18A-E91036E77188}" srcOrd="0" destOrd="0" presId="urn:microsoft.com/office/officeart/2005/8/layout/venn3"/>
    <dgm:cxn modelId="{4C370271-1DF5-4EE1-908A-844D7F895E14}" type="presOf" srcId="{43386417-BF70-4920-A234-1EEE59A79878}" destId="{CB99CBF6-D540-4ACE-B863-56BE49870777}" srcOrd="0" destOrd="0" presId="urn:microsoft.com/office/officeart/2005/8/layout/venn3"/>
    <dgm:cxn modelId="{A300ED4D-EDF2-4A02-9A42-4AA872560176}" type="presParOf" srcId="{CB99CBF6-D540-4ACE-B863-56BE49870777}" destId="{08FC5BD5-D9D5-4C89-BEFE-47FFA9B82BDD}" srcOrd="0" destOrd="0" presId="urn:microsoft.com/office/officeart/2005/8/layout/venn3"/>
    <dgm:cxn modelId="{CC60DB93-6717-4A81-94D9-DCB48EEE3DCF}" type="presParOf" srcId="{CB99CBF6-D540-4ACE-B863-56BE49870777}" destId="{25D530B0-38C1-4241-B0C9-85EA59EF859B}" srcOrd="1" destOrd="0" presId="urn:microsoft.com/office/officeart/2005/8/layout/venn3"/>
    <dgm:cxn modelId="{8C5783DC-3584-44F4-885D-5210421A300D}" type="presParOf" srcId="{CB99CBF6-D540-4ACE-B863-56BE49870777}" destId="{92A79C37-A6A4-457A-A18A-E91036E77188}" srcOrd="2" destOrd="0" presId="urn:microsoft.com/office/officeart/2005/8/layout/venn3"/>
    <dgm:cxn modelId="{095961F9-A337-4CA2-AED7-47C0E66FF97C}" type="presParOf" srcId="{CB99CBF6-D540-4ACE-B863-56BE49870777}" destId="{3A04EF9F-6BBD-4CC2-9376-F716A10EF474}" srcOrd="3" destOrd="0" presId="urn:microsoft.com/office/officeart/2005/8/layout/venn3"/>
    <dgm:cxn modelId="{54462BE6-26B8-4101-A54A-5C40480C00D9}" type="presParOf" srcId="{CB99CBF6-D540-4ACE-B863-56BE49870777}" destId="{713C85A3-F17E-41EA-8556-F1DFCE5EDDEB}" srcOrd="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94EDDAB-98A9-4425-8B9D-86CAA6809AD5}" type="doc">
      <dgm:prSet loTypeId="urn:microsoft.com/office/officeart/2009/layout/ReverseList" loCatId="relationship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BE3E64D3-6CFC-4F9B-ABD6-C25660996E8E}">
      <dgm:prSet phldrT="[Text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Необходимость обеспечивать достаточный уровень речевой деятельности на ранних стадиях развития личности</a:t>
          </a:r>
          <a:endParaRPr lang="en-US" dirty="0"/>
        </a:p>
      </dgm:t>
    </dgm:pt>
    <dgm:pt modelId="{C76DB7B3-AAFA-4B6A-ACC1-0B26D961E077}" type="parTrans" cxnId="{248AC9BC-B250-4561-A251-E91F980A1835}">
      <dgm:prSet/>
      <dgm:spPr/>
      <dgm:t>
        <a:bodyPr/>
        <a:lstStyle/>
        <a:p>
          <a:endParaRPr lang="en-US"/>
        </a:p>
      </dgm:t>
    </dgm:pt>
    <dgm:pt modelId="{B9D6A3BB-2394-4893-9BFF-0F7BA08D13B5}" type="sibTrans" cxnId="{248AC9BC-B250-4561-A251-E91F980A1835}">
      <dgm:prSet/>
      <dgm:spPr/>
      <dgm:t>
        <a:bodyPr/>
        <a:lstStyle/>
        <a:p>
          <a:endParaRPr lang="en-US"/>
        </a:p>
      </dgm:t>
    </dgm:pt>
    <dgm:pt modelId="{41CCDDA4-530D-4CDC-9902-F1AB307A100E}">
      <dgm:prSet phldrT="[Text]"/>
      <dgm:spPr/>
      <dgm:t>
        <a:bodyPr/>
        <a:lstStyle/>
        <a:p>
          <a:r>
            <a:rPr lang="ru-RU" smtClean="0">
              <a:latin typeface="Times New Roman" panose="02020603050405020304" pitchFamily="18" charset="0"/>
              <a:cs typeface="Times New Roman" panose="02020603050405020304" pitchFamily="18" charset="0"/>
            </a:rPr>
            <a:t>Отсутствие необходимого программно-методического и учебно-методического обеспечения этого процесса</a:t>
          </a:r>
          <a:endParaRPr lang="en-US" dirty="0"/>
        </a:p>
      </dgm:t>
    </dgm:pt>
    <dgm:pt modelId="{CFF28FAD-31AE-473B-B34B-3D058F7799F0}" type="parTrans" cxnId="{1ECC37FE-78C8-423B-B022-DD8996BCDA84}">
      <dgm:prSet/>
      <dgm:spPr/>
      <dgm:t>
        <a:bodyPr/>
        <a:lstStyle/>
        <a:p>
          <a:endParaRPr lang="en-US"/>
        </a:p>
      </dgm:t>
    </dgm:pt>
    <dgm:pt modelId="{5EBE3F6D-56C0-44DA-8118-24627FE46184}" type="sibTrans" cxnId="{1ECC37FE-78C8-423B-B022-DD8996BCDA84}">
      <dgm:prSet/>
      <dgm:spPr/>
      <dgm:t>
        <a:bodyPr/>
        <a:lstStyle/>
        <a:p>
          <a:endParaRPr lang="en-US"/>
        </a:p>
      </dgm:t>
    </dgm:pt>
    <dgm:pt modelId="{C5A23504-D150-4F39-8F30-F9AF64414C61}" type="pres">
      <dgm:prSet presAssocID="{F94EDDAB-98A9-4425-8B9D-86CAA6809AD5}" presName="Name0" presStyleCnt="0">
        <dgm:presLayoutVars>
          <dgm:chMax val="2"/>
          <dgm:chPref val="2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018DA8FE-83AC-413B-851A-93BD60A05835}" type="pres">
      <dgm:prSet presAssocID="{F94EDDAB-98A9-4425-8B9D-86CAA6809AD5}" presName="Lef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94FCD3-86F6-4A0C-9B27-0DDBAFAB64CF}" type="pres">
      <dgm:prSet presAssocID="{F94EDDAB-98A9-4425-8B9D-86CAA6809AD5}" presName="LeftNode" presStyleLbl="bgImgPlace1" presStyleIdx="0" presStyleCnt="2" custScaleX="128636" custScaleY="103679">
        <dgm:presLayoutVars>
          <dgm:chMax val="2"/>
          <dgm:chPref val="2"/>
        </dgm:presLayoutVars>
      </dgm:prSet>
      <dgm:spPr/>
      <dgm:t>
        <a:bodyPr/>
        <a:lstStyle/>
        <a:p>
          <a:endParaRPr lang="en-US"/>
        </a:p>
      </dgm:t>
    </dgm:pt>
    <dgm:pt modelId="{2CCBEF66-22FC-4C28-908F-8DD18931E2F1}" type="pres">
      <dgm:prSet presAssocID="{F94EDDAB-98A9-4425-8B9D-86CAA6809AD5}" presName="Righ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15CBAE-E9E5-416C-9448-FF67AB2F30D0}" type="pres">
      <dgm:prSet presAssocID="{F94EDDAB-98A9-4425-8B9D-86CAA6809AD5}" presName="RightNode" presStyleLbl="bgImgPlace1" presStyleIdx="1" presStyleCnt="2" custLinFactNeighborX="9013" custLinFactNeighborY="0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73591DB0-B039-4E3A-B24F-ED65CFF35C31}" type="pres">
      <dgm:prSet presAssocID="{F94EDDAB-98A9-4425-8B9D-86CAA6809AD5}" presName="TopArrow" presStyleLbl="node1" presStyleIdx="0" presStyleCnt="2"/>
      <dgm:spPr/>
    </dgm:pt>
    <dgm:pt modelId="{854B54DA-761F-42AA-8CBB-3C930A4A8285}" type="pres">
      <dgm:prSet presAssocID="{F94EDDAB-98A9-4425-8B9D-86CAA6809AD5}" presName="BottomArrow" presStyleLbl="node1" presStyleIdx="1" presStyleCnt="2"/>
      <dgm:spPr/>
    </dgm:pt>
  </dgm:ptLst>
  <dgm:cxnLst>
    <dgm:cxn modelId="{8FC4A052-76CD-42BA-9877-28942661903D}" type="presOf" srcId="{BE3E64D3-6CFC-4F9B-ABD6-C25660996E8E}" destId="{2494FCD3-86F6-4A0C-9B27-0DDBAFAB64CF}" srcOrd="1" destOrd="0" presId="urn:microsoft.com/office/officeart/2009/layout/ReverseList"/>
    <dgm:cxn modelId="{DD0F81FE-63B9-421C-982A-254199D09E49}" type="presOf" srcId="{BE3E64D3-6CFC-4F9B-ABD6-C25660996E8E}" destId="{018DA8FE-83AC-413B-851A-93BD60A05835}" srcOrd="0" destOrd="0" presId="urn:microsoft.com/office/officeart/2009/layout/ReverseList"/>
    <dgm:cxn modelId="{1ECC37FE-78C8-423B-B022-DD8996BCDA84}" srcId="{F94EDDAB-98A9-4425-8B9D-86CAA6809AD5}" destId="{41CCDDA4-530D-4CDC-9902-F1AB307A100E}" srcOrd="1" destOrd="0" parTransId="{CFF28FAD-31AE-473B-B34B-3D058F7799F0}" sibTransId="{5EBE3F6D-56C0-44DA-8118-24627FE46184}"/>
    <dgm:cxn modelId="{248AC9BC-B250-4561-A251-E91F980A1835}" srcId="{F94EDDAB-98A9-4425-8B9D-86CAA6809AD5}" destId="{BE3E64D3-6CFC-4F9B-ABD6-C25660996E8E}" srcOrd="0" destOrd="0" parTransId="{C76DB7B3-AAFA-4B6A-ACC1-0B26D961E077}" sibTransId="{B9D6A3BB-2394-4893-9BFF-0F7BA08D13B5}"/>
    <dgm:cxn modelId="{277A1635-505B-4E7A-B052-D976218ABC74}" type="presOf" srcId="{41CCDDA4-530D-4CDC-9902-F1AB307A100E}" destId="{2CCBEF66-22FC-4C28-908F-8DD18931E2F1}" srcOrd="0" destOrd="0" presId="urn:microsoft.com/office/officeart/2009/layout/ReverseList"/>
    <dgm:cxn modelId="{93F53CAB-E217-40C2-BC48-060994D5D50A}" type="presOf" srcId="{F94EDDAB-98A9-4425-8B9D-86CAA6809AD5}" destId="{C5A23504-D150-4F39-8F30-F9AF64414C61}" srcOrd="0" destOrd="0" presId="urn:microsoft.com/office/officeart/2009/layout/ReverseList"/>
    <dgm:cxn modelId="{E92EC8BC-D496-4CF5-8201-A65649828090}" type="presOf" srcId="{41CCDDA4-530D-4CDC-9902-F1AB307A100E}" destId="{ED15CBAE-E9E5-416C-9448-FF67AB2F30D0}" srcOrd="1" destOrd="0" presId="urn:microsoft.com/office/officeart/2009/layout/ReverseList"/>
    <dgm:cxn modelId="{8E481639-3677-4E97-A24C-AA042F191984}" type="presParOf" srcId="{C5A23504-D150-4F39-8F30-F9AF64414C61}" destId="{018DA8FE-83AC-413B-851A-93BD60A05835}" srcOrd="0" destOrd="0" presId="urn:microsoft.com/office/officeart/2009/layout/ReverseList"/>
    <dgm:cxn modelId="{35793E30-931F-490E-9133-98646BDE6424}" type="presParOf" srcId="{C5A23504-D150-4F39-8F30-F9AF64414C61}" destId="{2494FCD3-86F6-4A0C-9B27-0DDBAFAB64CF}" srcOrd="1" destOrd="0" presId="urn:microsoft.com/office/officeart/2009/layout/ReverseList"/>
    <dgm:cxn modelId="{617E7B08-4002-4DBB-9B5C-947686F3E3C8}" type="presParOf" srcId="{C5A23504-D150-4F39-8F30-F9AF64414C61}" destId="{2CCBEF66-22FC-4C28-908F-8DD18931E2F1}" srcOrd="2" destOrd="0" presId="urn:microsoft.com/office/officeart/2009/layout/ReverseList"/>
    <dgm:cxn modelId="{C83A5B82-0CCC-4BC3-ACFD-8E74DF384126}" type="presParOf" srcId="{C5A23504-D150-4F39-8F30-F9AF64414C61}" destId="{ED15CBAE-E9E5-416C-9448-FF67AB2F30D0}" srcOrd="3" destOrd="0" presId="urn:microsoft.com/office/officeart/2009/layout/ReverseList"/>
    <dgm:cxn modelId="{523A1104-A384-46FD-B2CC-14D0E4A5FD33}" type="presParOf" srcId="{C5A23504-D150-4F39-8F30-F9AF64414C61}" destId="{73591DB0-B039-4E3A-B24F-ED65CFF35C31}" srcOrd="4" destOrd="0" presId="urn:microsoft.com/office/officeart/2009/layout/ReverseList"/>
    <dgm:cxn modelId="{DC8C4F3C-FA6D-437E-92AA-ADD701AF4502}" type="presParOf" srcId="{C5A23504-D150-4F39-8F30-F9AF64414C61}" destId="{854B54DA-761F-42AA-8CBB-3C930A4A8285}" srcOrd="5" destOrd="0" presId="urn:microsoft.com/office/officeart/2009/layout/ReverseList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94EDDAB-98A9-4425-8B9D-86CAA6809AD5}" type="doc">
      <dgm:prSet loTypeId="urn:microsoft.com/office/officeart/2009/layout/ReverseList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BE3E64D3-6CFC-4F9B-ABD6-C25660996E8E}">
      <dgm:prSet phldrT="[Text]" custT="1"/>
      <dgm:spPr/>
      <dgm:t>
        <a:bodyPr/>
        <a:lstStyle/>
        <a:p>
          <a:pPr algn="just"/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Востребованность коммуникативной (на русском, родном, и иностранном языках) в обществе, в семье и в школе</a:t>
          </a:r>
          <a:endParaRPr lang="en-US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76DB7B3-AAFA-4B6A-ACC1-0B26D961E077}" type="parTrans" cxnId="{248AC9BC-B250-4561-A251-E91F980A1835}">
      <dgm:prSet/>
      <dgm:spPr/>
      <dgm:t>
        <a:bodyPr/>
        <a:lstStyle/>
        <a:p>
          <a:endParaRPr lang="en-US"/>
        </a:p>
      </dgm:t>
    </dgm:pt>
    <dgm:pt modelId="{B9D6A3BB-2394-4893-9BFF-0F7BA08D13B5}" type="sibTrans" cxnId="{248AC9BC-B250-4561-A251-E91F980A1835}">
      <dgm:prSet/>
      <dgm:spPr/>
      <dgm:t>
        <a:bodyPr/>
        <a:lstStyle/>
        <a:p>
          <a:endParaRPr lang="en-US"/>
        </a:p>
      </dgm:t>
    </dgm:pt>
    <dgm:pt modelId="{41CCDDA4-530D-4CDC-9902-F1AB307A100E}">
      <dgm:prSet phldrT="[Text]" custT="1"/>
      <dgm:spPr/>
      <dgm:t>
        <a:bodyPr/>
        <a:lstStyle/>
        <a:p>
          <a:pPr algn="just"/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Отсутствие педагогических кадров и инициатив в системе образования по этим направлениям</a:t>
          </a:r>
          <a:endParaRPr lang="en-US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FF28FAD-31AE-473B-B34B-3D058F7799F0}" type="parTrans" cxnId="{1ECC37FE-78C8-423B-B022-DD8996BCDA84}">
      <dgm:prSet/>
      <dgm:spPr/>
      <dgm:t>
        <a:bodyPr/>
        <a:lstStyle/>
        <a:p>
          <a:endParaRPr lang="en-US"/>
        </a:p>
      </dgm:t>
    </dgm:pt>
    <dgm:pt modelId="{5EBE3F6D-56C0-44DA-8118-24627FE46184}" type="sibTrans" cxnId="{1ECC37FE-78C8-423B-B022-DD8996BCDA84}">
      <dgm:prSet/>
      <dgm:spPr/>
      <dgm:t>
        <a:bodyPr/>
        <a:lstStyle/>
        <a:p>
          <a:endParaRPr lang="en-US"/>
        </a:p>
      </dgm:t>
    </dgm:pt>
    <dgm:pt modelId="{C5A23504-D150-4F39-8F30-F9AF64414C61}" type="pres">
      <dgm:prSet presAssocID="{F94EDDAB-98A9-4425-8B9D-86CAA6809AD5}" presName="Name0" presStyleCnt="0">
        <dgm:presLayoutVars>
          <dgm:chMax val="2"/>
          <dgm:chPref val="2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018DA8FE-83AC-413B-851A-93BD60A05835}" type="pres">
      <dgm:prSet presAssocID="{F94EDDAB-98A9-4425-8B9D-86CAA6809AD5}" presName="Lef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94FCD3-86F6-4A0C-9B27-0DDBAFAB64CF}" type="pres">
      <dgm:prSet presAssocID="{F94EDDAB-98A9-4425-8B9D-86CAA6809AD5}" presName="LeftNode" presStyleLbl="bgImgPlace1" presStyleIdx="0" presStyleCnt="2" custScaleX="117303">
        <dgm:presLayoutVars>
          <dgm:chMax val="2"/>
          <dgm:chPref val="2"/>
        </dgm:presLayoutVars>
      </dgm:prSet>
      <dgm:spPr/>
      <dgm:t>
        <a:bodyPr/>
        <a:lstStyle/>
        <a:p>
          <a:endParaRPr lang="en-US"/>
        </a:p>
      </dgm:t>
    </dgm:pt>
    <dgm:pt modelId="{2CCBEF66-22FC-4C28-908F-8DD18931E2F1}" type="pres">
      <dgm:prSet presAssocID="{F94EDDAB-98A9-4425-8B9D-86CAA6809AD5}" presName="Righ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15CBAE-E9E5-416C-9448-FF67AB2F30D0}" type="pres">
      <dgm:prSet presAssocID="{F94EDDAB-98A9-4425-8B9D-86CAA6809AD5}" presName="RightNode" presStyleLbl="bgImgPlace1" presStyleIdx="1" presStyleCnt="2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73591DB0-B039-4E3A-B24F-ED65CFF35C31}" type="pres">
      <dgm:prSet presAssocID="{F94EDDAB-98A9-4425-8B9D-86CAA6809AD5}" presName="TopArrow" presStyleLbl="node1" presStyleIdx="0" presStyleCnt="2"/>
      <dgm:spPr/>
    </dgm:pt>
    <dgm:pt modelId="{854B54DA-761F-42AA-8CBB-3C930A4A8285}" type="pres">
      <dgm:prSet presAssocID="{F94EDDAB-98A9-4425-8B9D-86CAA6809AD5}" presName="BottomArrow" presStyleLbl="node1" presStyleIdx="1" presStyleCnt="2"/>
      <dgm:spPr/>
    </dgm:pt>
  </dgm:ptLst>
  <dgm:cxnLst>
    <dgm:cxn modelId="{9F2F9735-7AC7-402D-A5B4-D71DF5801FF3}" type="presOf" srcId="{BE3E64D3-6CFC-4F9B-ABD6-C25660996E8E}" destId="{018DA8FE-83AC-413B-851A-93BD60A05835}" srcOrd="0" destOrd="0" presId="urn:microsoft.com/office/officeart/2009/layout/ReverseList"/>
    <dgm:cxn modelId="{1AA2BD50-F2BE-4C3C-B6BE-D1A941AA26D1}" type="presOf" srcId="{F94EDDAB-98A9-4425-8B9D-86CAA6809AD5}" destId="{C5A23504-D150-4F39-8F30-F9AF64414C61}" srcOrd="0" destOrd="0" presId="urn:microsoft.com/office/officeart/2009/layout/ReverseList"/>
    <dgm:cxn modelId="{923BB770-FC85-43DB-A993-51ED7AA4BA92}" type="presOf" srcId="{41CCDDA4-530D-4CDC-9902-F1AB307A100E}" destId="{ED15CBAE-E9E5-416C-9448-FF67AB2F30D0}" srcOrd="1" destOrd="0" presId="urn:microsoft.com/office/officeart/2009/layout/ReverseList"/>
    <dgm:cxn modelId="{1ECC37FE-78C8-423B-B022-DD8996BCDA84}" srcId="{F94EDDAB-98A9-4425-8B9D-86CAA6809AD5}" destId="{41CCDDA4-530D-4CDC-9902-F1AB307A100E}" srcOrd="1" destOrd="0" parTransId="{CFF28FAD-31AE-473B-B34B-3D058F7799F0}" sibTransId="{5EBE3F6D-56C0-44DA-8118-24627FE46184}"/>
    <dgm:cxn modelId="{2433E29E-61B9-47F8-B1E6-B6E0C02E8BD8}" type="presOf" srcId="{BE3E64D3-6CFC-4F9B-ABD6-C25660996E8E}" destId="{2494FCD3-86F6-4A0C-9B27-0DDBAFAB64CF}" srcOrd="1" destOrd="0" presId="urn:microsoft.com/office/officeart/2009/layout/ReverseList"/>
    <dgm:cxn modelId="{248AC9BC-B250-4561-A251-E91F980A1835}" srcId="{F94EDDAB-98A9-4425-8B9D-86CAA6809AD5}" destId="{BE3E64D3-6CFC-4F9B-ABD6-C25660996E8E}" srcOrd="0" destOrd="0" parTransId="{C76DB7B3-AAFA-4B6A-ACC1-0B26D961E077}" sibTransId="{B9D6A3BB-2394-4893-9BFF-0F7BA08D13B5}"/>
    <dgm:cxn modelId="{8DBCF8A9-91A0-4D08-886C-A5EA8B6AD31F}" type="presOf" srcId="{41CCDDA4-530D-4CDC-9902-F1AB307A100E}" destId="{2CCBEF66-22FC-4C28-908F-8DD18931E2F1}" srcOrd="0" destOrd="0" presId="urn:microsoft.com/office/officeart/2009/layout/ReverseList"/>
    <dgm:cxn modelId="{4F53220C-3B17-428D-A5CE-F9177797CDDA}" type="presParOf" srcId="{C5A23504-D150-4F39-8F30-F9AF64414C61}" destId="{018DA8FE-83AC-413B-851A-93BD60A05835}" srcOrd="0" destOrd="0" presId="urn:microsoft.com/office/officeart/2009/layout/ReverseList"/>
    <dgm:cxn modelId="{7DB86687-149C-4695-AEC2-F1A219412110}" type="presParOf" srcId="{C5A23504-D150-4F39-8F30-F9AF64414C61}" destId="{2494FCD3-86F6-4A0C-9B27-0DDBAFAB64CF}" srcOrd="1" destOrd="0" presId="urn:microsoft.com/office/officeart/2009/layout/ReverseList"/>
    <dgm:cxn modelId="{19B8FF8A-8447-4D29-B65A-945580F2B342}" type="presParOf" srcId="{C5A23504-D150-4F39-8F30-F9AF64414C61}" destId="{2CCBEF66-22FC-4C28-908F-8DD18931E2F1}" srcOrd="2" destOrd="0" presId="urn:microsoft.com/office/officeart/2009/layout/ReverseList"/>
    <dgm:cxn modelId="{728EC244-17E9-4EEB-BCC9-116403F8CAAF}" type="presParOf" srcId="{C5A23504-D150-4F39-8F30-F9AF64414C61}" destId="{ED15CBAE-E9E5-416C-9448-FF67AB2F30D0}" srcOrd="3" destOrd="0" presId="urn:microsoft.com/office/officeart/2009/layout/ReverseList"/>
    <dgm:cxn modelId="{6DB822A8-86AF-4DA4-9AA5-167F6BCA0D1E}" type="presParOf" srcId="{C5A23504-D150-4F39-8F30-F9AF64414C61}" destId="{73591DB0-B039-4E3A-B24F-ED65CFF35C31}" srcOrd="4" destOrd="0" presId="urn:microsoft.com/office/officeart/2009/layout/ReverseList"/>
    <dgm:cxn modelId="{F99AE5B4-02AD-4EAA-8984-CEB9EC1CF479}" type="presParOf" srcId="{C5A23504-D150-4F39-8F30-F9AF64414C61}" destId="{854B54DA-761F-42AA-8CBB-3C930A4A8285}" srcOrd="5" destOrd="0" presId="urn:microsoft.com/office/officeart/2009/layout/ReverseList"/>
  </dgm:cxnLst>
  <dgm:bg/>
  <dgm:whole/>
  <dgm:extLst>
    <a:ext uri="http://schemas.microsoft.com/office/drawing/2008/diagram">
      <dsp:dataModelExt xmlns:dsp="http://schemas.microsoft.com/office/drawing/2008/diagram" xmlns="" relId="rId14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2A981DF-32BC-4707-88FF-295183AD4547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5A876CF-C4B2-4AC9-AC6D-92DBBF276846}">
      <dgm:prSet phldrT="[Text]" phldr="1"/>
      <dgm:spPr/>
      <dgm:t>
        <a:bodyPr/>
        <a:lstStyle/>
        <a:p>
          <a:endParaRPr lang="en-US" dirty="0"/>
        </a:p>
      </dgm:t>
    </dgm:pt>
    <dgm:pt modelId="{F330BEF9-47AA-46F9-8AD6-9EFF12BEF90B}" type="parTrans" cxnId="{62618EA0-2976-4A71-A2BD-0E12A3BF9C12}">
      <dgm:prSet/>
      <dgm:spPr/>
      <dgm:t>
        <a:bodyPr/>
        <a:lstStyle/>
        <a:p>
          <a:endParaRPr lang="en-US"/>
        </a:p>
      </dgm:t>
    </dgm:pt>
    <dgm:pt modelId="{D7EAAB25-69DE-4593-83FB-67676B69CF2E}" type="sibTrans" cxnId="{62618EA0-2976-4A71-A2BD-0E12A3BF9C12}">
      <dgm:prSet/>
      <dgm:spPr/>
      <dgm:t>
        <a:bodyPr/>
        <a:lstStyle/>
        <a:p>
          <a:endParaRPr lang="en-US"/>
        </a:p>
      </dgm:t>
    </dgm:pt>
    <dgm:pt modelId="{7D943099-B66E-43E7-AB1F-C0962FA0035D}">
      <dgm:prSet phldrT="[Text]"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Воспитание культуры речи</a:t>
          </a:r>
          <a:endParaRPr lang="en-U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D71069-F8E7-4096-A976-6DEB1CB89695}" type="parTrans" cxnId="{D994066E-A099-4E00-A79E-097413771FAF}">
      <dgm:prSet/>
      <dgm:spPr/>
      <dgm:t>
        <a:bodyPr/>
        <a:lstStyle/>
        <a:p>
          <a:endParaRPr lang="en-US"/>
        </a:p>
      </dgm:t>
    </dgm:pt>
    <dgm:pt modelId="{A689409E-421E-47C8-BAF0-AE5D1057F3D1}" type="sibTrans" cxnId="{D994066E-A099-4E00-A79E-097413771FAF}">
      <dgm:prSet/>
      <dgm:spPr/>
      <dgm:t>
        <a:bodyPr/>
        <a:lstStyle/>
        <a:p>
          <a:endParaRPr lang="en-US"/>
        </a:p>
      </dgm:t>
    </dgm:pt>
    <dgm:pt modelId="{B1117B34-5596-49E7-BFBC-13684C7AB67C}">
      <dgm:prSet phldrT="[Text]"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Словарная работа</a:t>
          </a:r>
          <a:endParaRPr lang="en-U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3C660DF-9B3B-40A3-B357-B57F9A87A9CF}" type="parTrans" cxnId="{F1073294-B4A4-43A9-B43C-356E0044B4E9}">
      <dgm:prSet/>
      <dgm:spPr/>
      <dgm:t>
        <a:bodyPr/>
        <a:lstStyle/>
        <a:p>
          <a:endParaRPr lang="en-US"/>
        </a:p>
      </dgm:t>
    </dgm:pt>
    <dgm:pt modelId="{A448B4B8-EE60-4B75-9A87-B2C5E719AB6A}" type="sibTrans" cxnId="{F1073294-B4A4-43A9-B43C-356E0044B4E9}">
      <dgm:prSet/>
      <dgm:spPr/>
      <dgm:t>
        <a:bodyPr/>
        <a:lstStyle/>
        <a:p>
          <a:endParaRPr lang="en-US"/>
        </a:p>
      </dgm:t>
    </dgm:pt>
    <dgm:pt modelId="{65B61645-91DB-4A2C-B801-E263EFC884DD}">
      <dgm:prSet phldrT="[Text]"/>
      <dgm:spPr/>
      <dgm:t>
        <a:bodyPr/>
        <a:lstStyle/>
        <a:p>
          <a:endParaRPr lang="ru-RU" dirty="0" smtClean="0"/>
        </a:p>
      </dgm:t>
    </dgm:pt>
    <dgm:pt modelId="{612A74A0-56AB-4AEA-B3DC-7E3FF085C0CC}" type="parTrans" cxnId="{BE18D7E2-6866-4F7F-9686-1DD228DC59E9}">
      <dgm:prSet/>
      <dgm:spPr/>
      <dgm:t>
        <a:bodyPr/>
        <a:lstStyle/>
        <a:p>
          <a:endParaRPr lang="en-US"/>
        </a:p>
      </dgm:t>
    </dgm:pt>
    <dgm:pt modelId="{3811F573-EB08-426E-8376-9B699879A423}" type="sibTrans" cxnId="{BE18D7E2-6866-4F7F-9686-1DD228DC59E9}">
      <dgm:prSet/>
      <dgm:spPr/>
      <dgm:t>
        <a:bodyPr/>
        <a:lstStyle/>
        <a:p>
          <a:endParaRPr lang="en-US"/>
        </a:p>
      </dgm:t>
    </dgm:pt>
    <dgm:pt modelId="{40779F88-EB4A-4C77-B1C9-58FA3F898B42}">
      <dgm:prSet phldrT="[Text]" custT="1"/>
      <dgm:spPr/>
      <dgm:t>
        <a:bodyPr/>
        <a:lstStyle/>
        <a:p>
          <a:pPr algn="just"/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Формирование грамматического строя речи</a:t>
          </a:r>
          <a:endParaRPr lang="en-U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755AEB0-BF2B-43A9-9B2D-5A3467D9EC13}" type="parTrans" cxnId="{A8646204-05D1-4CC1-9B7B-D5FB3F15245A}">
      <dgm:prSet/>
      <dgm:spPr/>
      <dgm:t>
        <a:bodyPr/>
        <a:lstStyle/>
        <a:p>
          <a:endParaRPr lang="en-US"/>
        </a:p>
      </dgm:t>
    </dgm:pt>
    <dgm:pt modelId="{D8039A86-A624-407E-BC90-5D675D892D79}" type="sibTrans" cxnId="{A8646204-05D1-4CC1-9B7B-D5FB3F15245A}">
      <dgm:prSet/>
      <dgm:spPr/>
      <dgm:t>
        <a:bodyPr/>
        <a:lstStyle/>
        <a:p>
          <a:endParaRPr lang="en-US"/>
        </a:p>
      </dgm:t>
    </dgm:pt>
    <dgm:pt modelId="{2ED6B460-1D22-4A41-97AA-CCE5DE0F5ADA}">
      <dgm:prSet phldrT="[Text]"/>
      <dgm:spPr/>
      <dgm:t>
        <a:bodyPr/>
        <a:lstStyle/>
        <a:p>
          <a:endParaRPr lang="ru-RU" dirty="0" smtClean="0"/>
        </a:p>
      </dgm:t>
    </dgm:pt>
    <dgm:pt modelId="{5403B979-839A-4636-B746-EA63DAA70E23}" type="parTrans" cxnId="{0095C26E-13B3-494E-9A9F-B04F0AC48CDC}">
      <dgm:prSet/>
      <dgm:spPr/>
      <dgm:t>
        <a:bodyPr/>
        <a:lstStyle/>
        <a:p>
          <a:endParaRPr lang="en-US"/>
        </a:p>
      </dgm:t>
    </dgm:pt>
    <dgm:pt modelId="{F8CA9CD6-3031-4B05-9B33-35AA86FDB990}" type="sibTrans" cxnId="{0095C26E-13B3-494E-9A9F-B04F0AC48CDC}">
      <dgm:prSet/>
      <dgm:spPr/>
      <dgm:t>
        <a:bodyPr/>
        <a:lstStyle/>
        <a:p>
          <a:endParaRPr lang="en-US"/>
        </a:p>
      </dgm:t>
    </dgm:pt>
    <dgm:pt modelId="{ADCEC941-AA06-407A-A019-1610055C40C0}">
      <dgm:prSet custT="1"/>
      <dgm:spPr/>
      <dgm:t>
        <a:bodyPr/>
        <a:lstStyle/>
        <a:p>
          <a:pPr algn="just"/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Формирование связности речи при построении развернутого высказывания </a:t>
          </a:r>
          <a:endParaRPr lang="en-U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20C2910-9102-4415-B9BF-1F501D2CBEC1}" type="parTrans" cxnId="{DFE69996-8144-4934-93A1-8B8A321CE4B5}">
      <dgm:prSet/>
      <dgm:spPr/>
      <dgm:t>
        <a:bodyPr/>
        <a:lstStyle/>
        <a:p>
          <a:endParaRPr lang="en-US"/>
        </a:p>
      </dgm:t>
    </dgm:pt>
    <dgm:pt modelId="{106FB3CF-3B0B-4935-966C-630E57A27F48}" type="sibTrans" cxnId="{DFE69996-8144-4934-93A1-8B8A321CE4B5}">
      <dgm:prSet/>
      <dgm:spPr/>
      <dgm:t>
        <a:bodyPr/>
        <a:lstStyle/>
        <a:p>
          <a:endParaRPr lang="en-US"/>
        </a:p>
      </dgm:t>
    </dgm:pt>
    <dgm:pt modelId="{39EF900D-7214-4643-A913-C279FC8E87AC}">
      <dgm:prSet phldrT="[Text]" phldr="1"/>
      <dgm:spPr/>
      <dgm:t>
        <a:bodyPr/>
        <a:lstStyle/>
        <a:p>
          <a:endParaRPr lang="en-US" dirty="0"/>
        </a:p>
      </dgm:t>
    </dgm:pt>
    <dgm:pt modelId="{5274D565-66B1-4D25-AE04-911D84AEC32E}" type="sibTrans" cxnId="{CB44A8DF-439B-41A7-AB57-7D5A85CD406F}">
      <dgm:prSet/>
      <dgm:spPr/>
      <dgm:t>
        <a:bodyPr/>
        <a:lstStyle/>
        <a:p>
          <a:endParaRPr lang="en-US"/>
        </a:p>
      </dgm:t>
    </dgm:pt>
    <dgm:pt modelId="{1E4D4FBF-A3DE-44D5-AC73-ECECD2F97521}" type="parTrans" cxnId="{CB44A8DF-439B-41A7-AB57-7D5A85CD406F}">
      <dgm:prSet/>
      <dgm:spPr/>
      <dgm:t>
        <a:bodyPr/>
        <a:lstStyle/>
        <a:p>
          <a:endParaRPr lang="en-US"/>
        </a:p>
      </dgm:t>
    </dgm:pt>
    <dgm:pt modelId="{80DF8F0F-E0C5-4B28-9F8B-ECCEBD81DD98}" type="pres">
      <dgm:prSet presAssocID="{C2A981DF-32BC-4707-88FF-295183AD454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B93CF33-6E8D-4429-B117-C0E0781B5742}" type="pres">
      <dgm:prSet presAssocID="{05A876CF-C4B2-4AC9-AC6D-92DBBF276846}" presName="composite" presStyleCnt="0"/>
      <dgm:spPr/>
    </dgm:pt>
    <dgm:pt modelId="{F2C17A12-E4A6-456F-B54E-DAD079FC3AA6}" type="pres">
      <dgm:prSet presAssocID="{05A876CF-C4B2-4AC9-AC6D-92DBBF276846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61C341-873B-4919-9A2D-E45967E9DEBA}" type="pres">
      <dgm:prSet presAssocID="{05A876CF-C4B2-4AC9-AC6D-92DBBF276846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E2E75E-4279-4B00-BFB6-5187E5E37B3E}" type="pres">
      <dgm:prSet presAssocID="{D7EAAB25-69DE-4593-83FB-67676B69CF2E}" presName="sp" presStyleCnt="0"/>
      <dgm:spPr/>
    </dgm:pt>
    <dgm:pt modelId="{3F3BA475-FF42-4D7B-9ED9-D60985313F5A}" type="pres">
      <dgm:prSet presAssocID="{39EF900D-7214-4643-A913-C279FC8E87AC}" presName="composite" presStyleCnt="0"/>
      <dgm:spPr/>
    </dgm:pt>
    <dgm:pt modelId="{917CDBDD-26E0-4412-8FD0-198A89E4B2CE}" type="pres">
      <dgm:prSet presAssocID="{39EF900D-7214-4643-A913-C279FC8E87AC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6DEB08-425B-432E-8C84-A7D5E4476085}" type="pres">
      <dgm:prSet presAssocID="{39EF900D-7214-4643-A913-C279FC8E87AC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0D2DAC-54C1-426C-BECD-F70AE0BEEE09}" type="pres">
      <dgm:prSet presAssocID="{5274D565-66B1-4D25-AE04-911D84AEC32E}" presName="sp" presStyleCnt="0"/>
      <dgm:spPr/>
    </dgm:pt>
    <dgm:pt modelId="{3F12A73A-8F58-4994-BC11-B8F845E04B42}" type="pres">
      <dgm:prSet presAssocID="{2ED6B460-1D22-4A41-97AA-CCE5DE0F5ADA}" presName="composite" presStyleCnt="0"/>
      <dgm:spPr/>
    </dgm:pt>
    <dgm:pt modelId="{E02DDFE1-E13C-4975-9A67-6CA1B69419F6}" type="pres">
      <dgm:prSet presAssocID="{2ED6B460-1D22-4A41-97AA-CCE5DE0F5ADA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456D0B-A2F6-4ADE-B472-9D9FD5BCFD58}" type="pres">
      <dgm:prSet presAssocID="{2ED6B460-1D22-4A41-97AA-CCE5DE0F5ADA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3C660C-29EE-40E6-94A1-0CF95CFF00FF}" type="pres">
      <dgm:prSet presAssocID="{F8CA9CD6-3031-4B05-9B33-35AA86FDB990}" presName="sp" presStyleCnt="0"/>
      <dgm:spPr/>
    </dgm:pt>
    <dgm:pt modelId="{4FB2A92C-435F-4764-8CA1-9B68FD303A3B}" type="pres">
      <dgm:prSet presAssocID="{65B61645-91DB-4A2C-B801-E263EFC884DD}" presName="composite" presStyleCnt="0"/>
      <dgm:spPr/>
    </dgm:pt>
    <dgm:pt modelId="{CA8098E9-8DB0-40F0-8AAC-8A2A233DD73B}" type="pres">
      <dgm:prSet presAssocID="{65B61645-91DB-4A2C-B801-E263EFC884DD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9C8250-EFC6-4C69-B5F3-2620420A46D5}" type="pres">
      <dgm:prSet presAssocID="{65B61645-91DB-4A2C-B801-E263EFC884DD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77D54AE-925A-4C3B-97E5-32AE07838E51}" type="presOf" srcId="{39EF900D-7214-4643-A913-C279FC8E87AC}" destId="{917CDBDD-26E0-4412-8FD0-198A89E4B2CE}" srcOrd="0" destOrd="0" presId="urn:microsoft.com/office/officeart/2005/8/layout/chevron2"/>
    <dgm:cxn modelId="{B7AB1BFA-6104-4A56-BBFE-169598F1FF01}" type="presOf" srcId="{7D943099-B66E-43E7-AB1F-C0962FA0035D}" destId="{C561C341-873B-4919-9A2D-E45967E9DEBA}" srcOrd="0" destOrd="0" presId="urn:microsoft.com/office/officeart/2005/8/layout/chevron2"/>
    <dgm:cxn modelId="{D5407421-C12D-480E-90FA-56AD11435E92}" type="presOf" srcId="{40779F88-EB4A-4C77-B1C9-58FA3F898B42}" destId="{C69C8250-EFC6-4C69-B5F3-2620420A46D5}" srcOrd="0" destOrd="0" presId="urn:microsoft.com/office/officeart/2005/8/layout/chevron2"/>
    <dgm:cxn modelId="{62618EA0-2976-4A71-A2BD-0E12A3BF9C12}" srcId="{C2A981DF-32BC-4707-88FF-295183AD4547}" destId="{05A876CF-C4B2-4AC9-AC6D-92DBBF276846}" srcOrd="0" destOrd="0" parTransId="{F330BEF9-47AA-46F9-8AD6-9EFF12BEF90B}" sibTransId="{D7EAAB25-69DE-4593-83FB-67676B69CF2E}"/>
    <dgm:cxn modelId="{69534ECA-42B3-453B-836B-900A1F8C5060}" type="presOf" srcId="{C2A981DF-32BC-4707-88FF-295183AD4547}" destId="{80DF8F0F-E0C5-4B28-9F8B-ECCEBD81DD98}" srcOrd="0" destOrd="0" presId="urn:microsoft.com/office/officeart/2005/8/layout/chevron2"/>
    <dgm:cxn modelId="{0095C26E-13B3-494E-9A9F-B04F0AC48CDC}" srcId="{C2A981DF-32BC-4707-88FF-295183AD4547}" destId="{2ED6B460-1D22-4A41-97AA-CCE5DE0F5ADA}" srcOrd="2" destOrd="0" parTransId="{5403B979-839A-4636-B746-EA63DAA70E23}" sibTransId="{F8CA9CD6-3031-4B05-9B33-35AA86FDB990}"/>
    <dgm:cxn modelId="{224B9D79-49DB-49CA-BC8A-A4A6AE7F35A5}" type="presOf" srcId="{05A876CF-C4B2-4AC9-AC6D-92DBBF276846}" destId="{F2C17A12-E4A6-456F-B54E-DAD079FC3AA6}" srcOrd="0" destOrd="0" presId="urn:microsoft.com/office/officeart/2005/8/layout/chevron2"/>
    <dgm:cxn modelId="{A8646204-05D1-4CC1-9B7B-D5FB3F15245A}" srcId="{65B61645-91DB-4A2C-B801-E263EFC884DD}" destId="{40779F88-EB4A-4C77-B1C9-58FA3F898B42}" srcOrd="0" destOrd="0" parTransId="{3755AEB0-BF2B-43A9-9B2D-5A3467D9EC13}" sibTransId="{D8039A86-A624-407E-BC90-5D675D892D79}"/>
    <dgm:cxn modelId="{CB44A8DF-439B-41A7-AB57-7D5A85CD406F}" srcId="{C2A981DF-32BC-4707-88FF-295183AD4547}" destId="{39EF900D-7214-4643-A913-C279FC8E87AC}" srcOrd="1" destOrd="0" parTransId="{1E4D4FBF-A3DE-44D5-AC73-ECECD2F97521}" sibTransId="{5274D565-66B1-4D25-AE04-911D84AEC32E}"/>
    <dgm:cxn modelId="{9BFAC08E-9196-4C9E-8EF4-41A47B550DFE}" type="presOf" srcId="{65B61645-91DB-4A2C-B801-E263EFC884DD}" destId="{CA8098E9-8DB0-40F0-8AAC-8A2A233DD73B}" srcOrd="0" destOrd="0" presId="urn:microsoft.com/office/officeart/2005/8/layout/chevron2"/>
    <dgm:cxn modelId="{BE18D7E2-6866-4F7F-9686-1DD228DC59E9}" srcId="{C2A981DF-32BC-4707-88FF-295183AD4547}" destId="{65B61645-91DB-4A2C-B801-E263EFC884DD}" srcOrd="3" destOrd="0" parTransId="{612A74A0-56AB-4AEA-B3DC-7E3FF085C0CC}" sibTransId="{3811F573-EB08-426E-8376-9B699879A423}"/>
    <dgm:cxn modelId="{3A01CC78-1471-43DB-AA1F-FC5E3396508C}" type="presOf" srcId="{B1117B34-5596-49E7-BFBC-13684C7AB67C}" destId="{2A6DEB08-425B-432E-8C84-A7D5E4476085}" srcOrd="0" destOrd="0" presId="urn:microsoft.com/office/officeart/2005/8/layout/chevron2"/>
    <dgm:cxn modelId="{E792C045-2555-4836-A22E-EEDEA78310F1}" type="presOf" srcId="{ADCEC941-AA06-407A-A019-1610055C40C0}" destId="{6D456D0B-A2F6-4ADE-B472-9D9FD5BCFD58}" srcOrd="0" destOrd="0" presId="urn:microsoft.com/office/officeart/2005/8/layout/chevron2"/>
    <dgm:cxn modelId="{D994066E-A099-4E00-A79E-097413771FAF}" srcId="{05A876CF-C4B2-4AC9-AC6D-92DBBF276846}" destId="{7D943099-B66E-43E7-AB1F-C0962FA0035D}" srcOrd="0" destOrd="0" parTransId="{53D71069-F8E7-4096-A976-6DEB1CB89695}" sibTransId="{A689409E-421E-47C8-BAF0-AE5D1057F3D1}"/>
    <dgm:cxn modelId="{F1073294-B4A4-43A9-B43C-356E0044B4E9}" srcId="{39EF900D-7214-4643-A913-C279FC8E87AC}" destId="{B1117B34-5596-49E7-BFBC-13684C7AB67C}" srcOrd="0" destOrd="0" parTransId="{03C660DF-9B3B-40A3-B357-B57F9A87A9CF}" sibTransId="{A448B4B8-EE60-4B75-9A87-B2C5E719AB6A}"/>
    <dgm:cxn modelId="{142EED82-907D-4F86-AD62-6CBEDF1025A8}" type="presOf" srcId="{2ED6B460-1D22-4A41-97AA-CCE5DE0F5ADA}" destId="{E02DDFE1-E13C-4975-9A67-6CA1B69419F6}" srcOrd="0" destOrd="0" presId="urn:microsoft.com/office/officeart/2005/8/layout/chevron2"/>
    <dgm:cxn modelId="{DFE69996-8144-4934-93A1-8B8A321CE4B5}" srcId="{2ED6B460-1D22-4A41-97AA-CCE5DE0F5ADA}" destId="{ADCEC941-AA06-407A-A019-1610055C40C0}" srcOrd="0" destOrd="0" parTransId="{D20C2910-9102-4415-B9BF-1F501D2CBEC1}" sibTransId="{106FB3CF-3B0B-4935-966C-630E57A27F48}"/>
    <dgm:cxn modelId="{AFE5D82B-EDB2-46E9-A62B-B8541F52735C}" type="presParOf" srcId="{80DF8F0F-E0C5-4B28-9F8B-ECCEBD81DD98}" destId="{DB93CF33-6E8D-4429-B117-C0E0781B5742}" srcOrd="0" destOrd="0" presId="urn:microsoft.com/office/officeart/2005/8/layout/chevron2"/>
    <dgm:cxn modelId="{BC647D34-FBE4-4AE0-B22C-52DB9123C834}" type="presParOf" srcId="{DB93CF33-6E8D-4429-B117-C0E0781B5742}" destId="{F2C17A12-E4A6-456F-B54E-DAD079FC3AA6}" srcOrd="0" destOrd="0" presId="urn:microsoft.com/office/officeart/2005/8/layout/chevron2"/>
    <dgm:cxn modelId="{B86DFED1-66DB-4A56-8B01-BB9107C66636}" type="presParOf" srcId="{DB93CF33-6E8D-4429-B117-C0E0781B5742}" destId="{C561C341-873B-4919-9A2D-E45967E9DEBA}" srcOrd="1" destOrd="0" presId="urn:microsoft.com/office/officeart/2005/8/layout/chevron2"/>
    <dgm:cxn modelId="{BED4DD56-CD37-4418-B600-C75B7A0DADAA}" type="presParOf" srcId="{80DF8F0F-E0C5-4B28-9F8B-ECCEBD81DD98}" destId="{9FE2E75E-4279-4B00-BFB6-5187E5E37B3E}" srcOrd="1" destOrd="0" presId="urn:microsoft.com/office/officeart/2005/8/layout/chevron2"/>
    <dgm:cxn modelId="{878E4201-D400-4BE3-AE5F-A841293F0C47}" type="presParOf" srcId="{80DF8F0F-E0C5-4B28-9F8B-ECCEBD81DD98}" destId="{3F3BA475-FF42-4D7B-9ED9-D60985313F5A}" srcOrd="2" destOrd="0" presId="urn:microsoft.com/office/officeart/2005/8/layout/chevron2"/>
    <dgm:cxn modelId="{E04839C2-A289-4C2C-89DF-F344D118EB2A}" type="presParOf" srcId="{3F3BA475-FF42-4D7B-9ED9-D60985313F5A}" destId="{917CDBDD-26E0-4412-8FD0-198A89E4B2CE}" srcOrd="0" destOrd="0" presId="urn:microsoft.com/office/officeart/2005/8/layout/chevron2"/>
    <dgm:cxn modelId="{8510814F-C53C-4EAA-80F5-694E4EB53AAB}" type="presParOf" srcId="{3F3BA475-FF42-4D7B-9ED9-D60985313F5A}" destId="{2A6DEB08-425B-432E-8C84-A7D5E4476085}" srcOrd="1" destOrd="0" presId="urn:microsoft.com/office/officeart/2005/8/layout/chevron2"/>
    <dgm:cxn modelId="{009290F5-9D11-4381-8E48-AE4E42173646}" type="presParOf" srcId="{80DF8F0F-E0C5-4B28-9F8B-ECCEBD81DD98}" destId="{EA0D2DAC-54C1-426C-BECD-F70AE0BEEE09}" srcOrd="3" destOrd="0" presId="urn:microsoft.com/office/officeart/2005/8/layout/chevron2"/>
    <dgm:cxn modelId="{A70DED3C-1D79-485A-AAF0-22C15BE697DE}" type="presParOf" srcId="{80DF8F0F-E0C5-4B28-9F8B-ECCEBD81DD98}" destId="{3F12A73A-8F58-4994-BC11-B8F845E04B42}" srcOrd="4" destOrd="0" presId="urn:microsoft.com/office/officeart/2005/8/layout/chevron2"/>
    <dgm:cxn modelId="{0E36D206-9623-4B73-AD58-FEB77F393244}" type="presParOf" srcId="{3F12A73A-8F58-4994-BC11-B8F845E04B42}" destId="{E02DDFE1-E13C-4975-9A67-6CA1B69419F6}" srcOrd="0" destOrd="0" presId="urn:microsoft.com/office/officeart/2005/8/layout/chevron2"/>
    <dgm:cxn modelId="{3E2DB6C4-974C-43B3-B7E0-40E59820BB39}" type="presParOf" srcId="{3F12A73A-8F58-4994-BC11-B8F845E04B42}" destId="{6D456D0B-A2F6-4ADE-B472-9D9FD5BCFD58}" srcOrd="1" destOrd="0" presId="urn:microsoft.com/office/officeart/2005/8/layout/chevron2"/>
    <dgm:cxn modelId="{855AEB86-1030-4F46-832E-ABDC834D4AAC}" type="presParOf" srcId="{80DF8F0F-E0C5-4B28-9F8B-ECCEBD81DD98}" destId="{153C660C-29EE-40E6-94A1-0CF95CFF00FF}" srcOrd="5" destOrd="0" presId="urn:microsoft.com/office/officeart/2005/8/layout/chevron2"/>
    <dgm:cxn modelId="{975E3AC9-82D1-419E-9103-822B3F010AB5}" type="presParOf" srcId="{80DF8F0F-E0C5-4B28-9F8B-ECCEBD81DD98}" destId="{4FB2A92C-435F-4764-8CA1-9B68FD303A3B}" srcOrd="6" destOrd="0" presId="urn:microsoft.com/office/officeart/2005/8/layout/chevron2"/>
    <dgm:cxn modelId="{1B06F2A8-51A2-414A-B70C-A658FFA7C581}" type="presParOf" srcId="{4FB2A92C-435F-4764-8CA1-9B68FD303A3B}" destId="{CA8098E9-8DB0-40F0-8AAC-8A2A233DD73B}" srcOrd="0" destOrd="0" presId="urn:microsoft.com/office/officeart/2005/8/layout/chevron2"/>
    <dgm:cxn modelId="{A5086482-BECB-4D6B-BD80-0E1623C084C8}" type="presParOf" srcId="{4FB2A92C-435F-4764-8CA1-9B68FD303A3B}" destId="{C69C8250-EFC6-4C69-B5F3-2620420A46D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05AC0E7-6B02-459B-8998-7136C5AF583F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3134CF0-C6DE-46E9-9CDC-4445058918D7}">
      <dgm:prSet custT="1"/>
      <dgm:spPr/>
      <dgm:t>
        <a:bodyPr/>
        <a:lstStyle/>
        <a:p>
          <a:pPr algn="just" rtl="0"/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2010-2011: поисково-теоретический</a:t>
          </a:r>
          <a:endParaRPr lang="en-U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FFA0AA5-2B20-4C5D-BE03-042FE14BC168}" type="parTrans" cxnId="{321E2113-CB84-4D03-BAC1-85F0F7D1B427}">
      <dgm:prSet/>
      <dgm:spPr/>
      <dgm:t>
        <a:bodyPr/>
        <a:lstStyle/>
        <a:p>
          <a:endParaRPr lang="en-US"/>
        </a:p>
      </dgm:t>
    </dgm:pt>
    <dgm:pt modelId="{FA9DE36E-7D2F-4962-BF2F-2D7681D0C8A5}" type="sibTrans" cxnId="{321E2113-CB84-4D03-BAC1-85F0F7D1B427}">
      <dgm:prSet/>
      <dgm:spPr/>
      <dgm:t>
        <a:bodyPr/>
        <a:lstStyle/>
        <a:p>
          <a:endParaRPr lang="en-US"/>
        </a:p>
      </dgm:t>
    </dgm:pt>
    <dgm:pt modelId="{4F2D820E-E08C-4D3C-9D8B-5256EDE47B35}">
      <dgm:prSet/>
      <dgm:spPr/>
      <dgm:t>
        <a:bodyPr/>
        <a:lstStyle/>
        <a:p>
          <a:pPr algn="just" rtl="0"/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2011-2016: опытно-экспериментальный (разработана модель педагогической технологии формирования иноязычной речевой деятельности, система мониторинга развития навыков, определены этапы проведения эксперимента, его условия, проведен мониторинг) 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502BD44-0AF6-4829-8BE6-C9B82E3472EE}" type="parTrans" cxnId="{6045E93C-D173-42F5-A431-8979BED03FDF}">
      <dgm:prSet/>
      <dgm:spPr/>
      <dgm:t>
        <a:bodyPr/>
        <a:lstStyle/>
        <a:p>
          <a:endParaRPr lang="en-US"/>
        </a:p>
      </dgm:t>
    </dgm:pt>
    <dgm:pt modelId="{3E1409FB-4ECD-430E-882E-6DC60FC71583}" type="sibTrans" cxnId="{6045E93C-D173-42F5-A431-8979BED03FDF}">
      <dgm:prSet/>
      <dgm:spPr/>
      <dgm:t>
        <a:bodyPr/>
        <a:lstStyle/>
        <a:p>
          <a:endParaRPr lang="en-US"/>
        </a:p>
      </dgm:t>
    </dgm:pt>
    <dgm:pt modelId="{15CD16C0-665E-4EB2-955A-8A601E688331}">
      <dgm:prSet custT="1"/>
      <dgm:spPr/>
      <dgm:t>
        <a:bodyPr/>
        <a:lstStyle/>
        <a:p>
          <a:pPr rtl="0"/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2016-2019: итогово-аналитический</a:t>
          </a:r>
          <a:endParaRPr lang="en-U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27D8943-343F-425F-B3A6-DF32E3124629}" type="parTrans" cxnId="{11B49132-62BB-4F59-87CB-336554EC1393}">
      <dgm:prSet/>
      <dgm:spPr/>
      <dgm:t>
        <a:bodyPr/>
        <a:lstStyle/>
        <a:p>
          <a:endParaRPr lang="en-US"/>
        </a:p>
      </dgm:t>
    </dgm:pt>
    <dgm:pt modelId="{FF14DF24-6C69-4E98-BBB1-51D358B10A2D}" type="sibTrans" cxnId="{11B49132-62BB-4F59-87CB-336554EC1393}">
      <dgm:prSet/>
      <dgm:spPr/>
      <dgm:t>
        <a:bodyPr/>
        <a:lstStyle/>
        <a:p>
          <a:endParaRPr lang="en-US"/>
        </a:p>
      </dgm:t>
    </dgm:pt>
    <dgm:pt modelId="{38A9E4A8-B498-4B3F-B26A-775F84C282D0}" type="pres">
      <dgm:prSet presAssocID="{905AC0E7-6B02-459B-8998-7136C5AF583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FDE9770-052D-4870-8349-1CCA0AF0C465}" type="pres">
      <dgm:prSet presAssocID="{D3134CF0-C6DE-46E9-9CDC-4445058918D7}" presName="parentText" presStyleLbl="node1" presStyleIdx="0" presStyleCnt="3" custScaleX="100000" custScaleY="65174" custLinFactNeighborX="-3525" custLinFactNeighborY="-1183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7CCAD3-FFAF-4F35-905B-12008066ACC5}" type="pres">
      <dgm:prSet presAssocID="{FA9DE36E-7D2F-4962-BF2F-2D7681D0C8A5}" presName="spacer" presStyleCnt="0"/>
      <dgm:spPr/>
      <dgm:t>
        <a:bodyPr/>
        <a:lstStyle/>
        <a:p>
          <a:endParaRPr lang="en-US"/>
        </a:p>
      </dgm:t>
    </dgm:pt>
    <dgm:pt modelId="{79585159-AB87-4AFF-A4B5-8F01C142E0D1}" type="pres">
      <dgm:prSet presAssocID="{4F2D820E-E08C-4D3C-9D8B-5256EDE47B35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99F378-35A9-4A54-90DD-63A32E34BA04}" type="pres">
      <dgm:prSet presAssocID="{3E1409FB-4ECD-430E-882E-6DC60FC71583}" presName="spacer" presStyleCnt="0"/>
      <dgm:spPr/>
      <dgm:t>
        <a:bodyPr/>
        <a:lstStyle/>
        <a:p>
          <a:endParaRPr lang="en-US"/>
        </a:p>
      </dgm:t>
    </dgm:pt>
    <dgm:pt modelId="{B8CCFEFB-88AD-47EB-9F56-5979CC049D50}" type="pres">
      <dgm:prSet presAssocID="{15CD16C0-665E-4EB2-955A-8A601E688331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1DB55B8-9BC9-49D7-B63F-0BF5470F26D3}" type="presOf" srcId="{4F2D820E-E08C-4D3C-9D8B-5256EDE47B35}" destId="{79585159-AB87-4AFF-A4B5-8F01C142E0D1}" srcOrd="0" destOrd="0" presId="urn:microsoft.com/office/officeart/2005/8/layout/vList2"/>
    <dgm:cxn modelId="{01986C68-7807-4383-8D26-44F7C756D7EB}" type="presOf" srcId="{905AC0E7-6B02-459B-8998-7136C5AF583F}" destId="{38A9E4A8-B498-4B3F-B26A-775F84C282D0}" srcOrd="0" destOrd="0" presId="urn:microsoft.com/office/officeart/2005/8/layout/vList2"/>
    <dgm:cxn modelId="{C2E84A02-DBBC-479F-BA2F-89088C234A83}" type="presOf" srcId="{15CD16C0-665E-4EB2-955A-8A601E688331}" destId="{B8CCFEFB-88AD-47EB-9F56-5979CC049D50}" srcOrd="0" destOrd="0" presId="urn:microsoft.com/office/officeart/2005/8/layout/vList2"/>
    <dgm:cxn modelId="{AE675DDD-032D-46AA-AA0F-7F2EF486595A}" type="presOf" srcId="{D3134CF0-C6DE-46E9-9CDC-4445058918D7}" destId="{BFDE9770-052D-4870-8349-1CCA0AF0C465}" srcOrd="0" destOrd="0" presId="urn:microsoft.com/office/officeart/2005/8/layout/vList2"/>
    <dgm:cxn modelId="{11B49132-62BB-4F59-87CB-336554EC1393}" srcId="{905AC0E7-6B02-459B-8998-7136C5AF583F}" destId="{15CD16C0-665E-4EB2-955A-8A601E688331}" srcOrd="2" destOrd="0" parTransId="{C27D8943-343F-425F-B3A6-DF32E3124629}" sibTransId="{FF14DF24-6C69-4E98-BBB1-51D358B10A2D}"/>
    <dgm:cxn modelId="{321E2113-CB84-4D03-BAC1-85F0F7D1B427}" srcId="{905AC0E7-6B02-459B-8998-7136C5AF583F}" destId="{D3134CF0-C6DE-46E9-9CDC-4445058918D7}" srcOrd="0" destOrd="0" parTransId="{EFFA0AA5-2B20-4C5D-BE03-042FE14BC168}" sibTransId="{FA9DE36E-7D2F-4962-BF2F-2D7681D0C8A5}"/>
    <dgm:cxn modelId="{6045E93C-D173-42F5-A431-8979BED03FDF}" srcId="{905AC0E7-6B02-459B-8998-7136C5AF583F}" destId="{4F2D820E-E08C-4D3C-9D8B-5256EDE47B35}" srcOrd="1" destOrd="0" parTransId="{8502BD44-0AF6-4829-8BE6-C9B82E3472EE}" sibTransId="{3E1409FB-4ECD-430E-882E-6DC60FC71583}"/>
    <dgm:cxn modelId="{35313AB6-6C06-40C8-830F-34C7783CED22}" type="presParOf" srcId="{38A9E4A8-B498-4B3F-B26A-775F84C282D0}" destId="{BFDE9770-052D-4870-8349-1CCA0AF0C465}" srcOrd="0" destOrd="0" presId="urn:microsoft.com/office/officeart/2005/8/layout/vList2"/>
    <dgm:cxn modelId="{A93503B1-6CEC-4A04-8A47-F6CF6C2DBABF}" type="presParOf" srcId="{38A9E4A8-B498-4B3F-B26A-775F84C282D0}" destId="{9A7CCAD3-FFAF-4F35-905B-12008066ACC5}" srcOrd="1" destOrd="0" presId="urn:microsoft.com/office/officeart/2005/8/layout/vList2"/>
    <dgm:cxn modelId="{1EAD4E07-DF3F-4E3F-8902-17E90C596D1F}" type="presParOf" srcId="{38A9E4A8-B498-4B3F-B26A-775F84C282D0}" destId="{79585159-AB87-4AFF-A4B5-8F01C142E0D1}" srcOrd="2" destOrd="0" presId="urn:microsoft.com/office/officeart/2005/8/layout/vList2"/>
    <dgm:cxn modelId="{E8A533E4-47BD-4E4C-8C79-D2B70DC46FD9}" type="presParOf" srcId="{38A9E4A8-B498-4B3F-B26A-775F84C282D0}" destId="{4C99F378-35A9-4A54-90DD-63A32E34BA04}" srcOrd="3" destOrd="0" presId="urn:microsoft.com/office/officeart/2005/8/layout/vList2"/>
    <dgm:cxn modelId="{8EEE9650-2AEF-4C12-BD09-D1EE66510B5B}" type="presParOf" srcId="{38A9E4A8-B498-4B3F-B26A-775F84C282D0}" destId="{B8CCFEFB-88AD-47EB-9F56-5979CC049D50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FEB9C29-8CD8-4CB7-8235-00EEAE27DFD9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EEBB392-585B-4116-9958-EAE479EAEFBB}">
      <dgm:prSet/>
      <dgm:spPr/>
      <dgm:t>
        <a:bodyPr/>
        <a:lstStyle/>
        <a:p>
          <a:pPr rtl="0"/>
          <a:endParaRPr lang="en-US" dirty="0"/>
        </a:p>
      </dgm:t>
    </dgm:pt>
    <dgm:pt modelId="{797D2700-8B2A-47C8-B421-F44833FBCEDD}" type="parTrans" cxnId="{824298A4-15D0-4331-A259-5EC57DEEA57A}">
      <dgm:prSet/>
      <dgm:spPr/>
      <dgm:t>
        <a:bodyPr/>
        <a:lstStyle/>
        <a:p>
          <a:endParaRPr lang="en-US"/>
        </a:p>
      </dgm:t>
    </dgm:pt>
    <dgm:pt modelId="{2ABE5932-E17D-4C80-989B-338DA65F3159}" type="sibTrans" cxnId="{824298A4-15D0-4331-A259-5EC57DEEA57A}">
      <dgm:prSet/>
      <dgm:spPr/>
      <dgm:t>
        <a:bodyPr/>
        <a:lstStyle/>
        <a:p>
          <a:endParaRPr lang="en-US"/>
        </a:p>
      </dgm:t>
    </dgm:pt>
    <dgm:pt modelId="{13B53AF5-8B4D-461C-A63A-2D6446B7993C}">
      <dgm:prSet/>
      <dgm:spPr/>
      <dgm:t>
        <a:bodyPr/>
        <a:lstStyle/>
        <a:p>
          <a:pPr rtl="0"/>
          <a:endParaRPr lang="en-US" dirty="0"/>
        </a:p>
      </dgm:t>
    </dgm:pt>
    <dgm:pt modelId="{14EDBEC9-CDC7-406D-886E-0507F5942DB1}" type="parTrans" cxnId="{D2BF1A98-1AB1-45DB-B9D8-357E52E9172E}">
      <dgm:prSet/>
      <dgm:spPr/>
      <dgm:t>
        <a:bodyPr/>
        <a:lstStyle/>
        <a:p>
          <a:endParaRPr lang="en-US"/>
        </a:p>
      </dgm:t>
    </dgm:pt>
    <dgm:pt modelId="{B1FE2F7B-3690-49CF-B933-192A199AC3CD}" type="sibTrans" cxnId="{D2BF1A98-1AB1-45DB-B9D8-357E52E9172E}">
      <dgm:prSet/>
      <dgm:spPr/>
      <dgm:t>
        <a:bodyPr/>
        <a:lstStyle/>
        <a:p>
          <a:endParaRPr lang="en-US"/>
        </a:p>
      </dgm:t>
    </dgm:pt>
    <dgm:pt modelId="{423823B6-CFF7-432B-9253-E54DEA7E9903}">
      <dgm:prSet/>
      <dgm:spPr/>
      <dgm:t>
        <a:bodyPr/>
        <a:lstStyle/>
        <a:p>
          <a:pPr rtl="0"/>
          <a:endParaRPr lang="en-US" dirty="0"/>
        </a:p>
      </dgm:t>
    </dgm:pt>
    <dgm:pt modelId="{E80938CB-7A30-458B-958B-FCABB6CE6F82}" type="parTrans" cxnId="{DD679F3C-A275-437C-AECF-7528D67CD009}">
      <dgm:prSet/>
      <dgm:spPr/>
      <dgm:t>
        <a:bodyPr/>
        <a:lstStyle/>
        <a:p>
          <a:endParaRPr lang="en-US"/>
        </a:p>
      </dgm:t>
    </dgm:pt>
    <dgm:pt modelId="{6C6B8568-CAB8-48B2-A137-E7497DA56483}" type="sibTrans" cxnId="{DD679F3C-A275-437C-AECF-7528D67CD009}">
      <dgm:prSet/>
      <dgm:spPr/>
      <dgm:t>
        <a:bodyPr/>
        <a:lstStyle/>
        <a:p>
          <a:endParaRPr lang="en-US"/>
        </a:p>
      </dgm:t>
    </dgm:pt>
    <dgm:pt modelId="{6CFEBEAB-F191-4799-B607-9F6A60534514}">
      <dgm:prSet/>
      <dgm:spPr/>
      <dgm:t>
        <a:bodyPr/>
        <a:lstStyle/>
        <a:p>
          <a:pPr rtl="0"/>
          <a:endParaRPr lang="en-US" dirty="0"/>
        </a:p>
      </dgm:t>
    </dgm:pt>
    <dgm:pt modelId="{EF9DBA06-7EBB-4E55-B79F-55AB74F90C10}" type="parTrans" cxnId="{0981AAF4-D7CF-4002-95E3-B4D4A3951E05}">
      <dgm:prSet/>
      <dgm:spPr/>
      <dgm:t>
        <a:bodyPr/>
        <a:lstStyle/>
        <a:p>
          <a:endParaRPr lang="en-US"/>
        </a:p>
      </dgm:t>
    </dgm:pt>
    <dgm:pt modelId="{5EA18982-2056-4668-BC9F-A22461D5A84B}" type="sibTrans" cxnId="{0981AAF4-D7CF-4002-95E3-B4D4A3951E05}">
      <dgm:prSet/>
      <dgm:spPr/>
      <dgm:t>
        <a:bodyPr/>
        <a:lstStyle/>
        <a:p>
          <a:endParaRPr lang="en-US"/>
        </a:p>
      </dgm:t>
    </dgm:pt>
    <dgm:pt modelId="{6AD29691-30CF-4EDD-B8CD-350CE8717153}">
      <dgm:prSet/>
      <dgm:spPr/>
      <dgm:t>
        <a:bodyPr/>
        <a:lstStyle/>
        <a:p>
          <a:pPr rtl="0"/>
          <a:endParaRPr lang="en-US" dirty="0"/>
        </a:p>
      </dgm:t>
    </dgm:pt>
    <dgm:pt modelId="{9348D540-27A2-41E6-9DC8-970BDAB7CC56}" type="parTrans" cxnId="{FCE661C7-9F30-4240-AAE7-A1B2E1841813}">
      <dgm:prSet/>
      <dgm:spPr/>
      <dgm:t>
        <a:bodyPr/>
        <a:lstStyle/>
        <a:p>
          <a:endParaRPr lang="en-US"/>
        </a:p>
      </dgm:t>
    </dgm:pt>
    <dgm:pt modelId="{9A62638D-740C-4413-8C4F-A5A5AD49A5CE}" type="sibTrans" cxnId="{FCE661C7-9F30-4240-AAE7-A1B2E1841813}">
      <dgm:prSet/>
      <dgm:spPr/>
      <dgm:t>
        <a:bodyPr/>
        <a:lstStyle/>
        <a:p>
          <a:endParaRPr lang="en-US"/>
        </a:p>
      </dgm:t>
    </dgm:pt>
    <dgm:pt modelId="{F295EBD9-0E43-4BC5-A61B-65F2871EDF6B}">
      <dgm:prSet custT="1"/>
      <dgm:spPr/>
      <dgm:t>
        <a:bodyPr/>
        <a:lstStyle/>
        <a:p>
          <a:pPr rtl="0"/>
          <a:r>
            <a:rPr lang="ru-RU" sz="18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Разные виды деятельности</a:t>
          </a:r>
          <a:endParaRPr lang="en-U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AA5CD28-2F44-4D0B-96F2-EFFD5DE6C35D}" type="parTrans" cxnId="{8A583E13-2372-4807-8A3A-4CE14ADAF0D4}">
      <dgm:prSet/>
      <dgm:spPr/>
      <dgm:t>
        <a:bodyPr/>
        <a:lstStyle/>
        <a:p>
          <a:endParaRPr lang="en-US"/>
        </a:p>
      </dgm:t>
    </dgm:pt>
    <dgm:pt modelId="{87D2178F-CBF9-48CA-B777-970FAD867503}" type="sibTrans" cxnId="{8A583E13-2372-4807-8A3A-4CE14ADAF0D4}">
      <dgm:prSet/>
      <dgm:spPr/>
      <dgm:t>
        <a:bodyPr/>
        <a:lstStyle/>
        <a:p>
          <a:endParaRPr lang="en-US"/>
        </a:p>
      </dgm:t>
    </dgm:pt>
    <dgm:pt modelId="{EAC42D84-AEC8-40E2-9DD5-7030601DA145}">
      <dgm:prSet custT="1"/>
      <dgm:spPr/>
      <dgm:t>
        <a:bodyPr/>
        <a:lstStyle/>
        <a:p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Использование ярких, интересных демонстрационных и раздаточных материалы</a:t>
          </a:r>
          <a:endParaRPr lang="en-US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B6016FB-41FD-4253-8327-6D18DB5CFE68}" type="parTrans" cxnId="{7FC075F9-1DFC-4526-BC1D-D0974955E219}">
      <dgm:prSet/>
      <dgm:spPr/>
      <dgm:t>
        <a:bodyPr/>
        <a:lstStyle/>
        <a:p>
          <a:endParaRPr lang="en-US"/>
        </a:p>
      </dgm:t>
    </dgm:pt>
    <dgm:pt modelId="{BE790FCD-CE29-46CD-ABA8-F08E459E391D}" type="sibTrans" cxnId="{7FC075F9-1DFC-4526-BC1D-D0974955E219}">
      <dgm:prSet/>
      <dgm:spPr/>
      <dgm:t>
        <a:bodyPr/>
        <a:lstStyle/>
        <a:p>
          <a:endParaRPr lang="en-US"/>
        </a:p>
      </dgm:t>
    </dgm:pt>
    <dgm:pt modelId="{90D947DA-3C3D-495E-BDC9-CA6FF88348A8}">
      <dgm:prSet custT="1"/>
      <dgm:spPr/>
      <dgm:t>
        <a:bodyPr/>
        <a:lstStyle/>
        <a:p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Быстрая смена видов деятельности</a:t>
          </a:r>
          <a:endParaRPr lang="en-U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F8020F-A4FF-4FF6-BC92-CE621FDE0475}" type="parTrans" cxnId="{FDC145D4-ED48-47BC-8C9A-63ACDA6DBE80}">
      <dgm:prSet/>
      <dgm:spPr/>
      <dgm:t>
        <a:bodyPr/>
        <a:lstStyle/>
        <a:p>
          <a:endParaRPr lang="en-US"/>
        </a:p>
      </dgm:t>
    </dgm:pt>
    <dgm:pt modelId="{ECBC2085-6344-4BE7-BD33-BE9232DF7D8C}" type="sibTrans" cxnId="{FDC145D4-ED48-47BC-8C9A-63ACDA6DBE80}">
      <dgm:prSet/>
      <dgm:spPr/>
      <dgm:t>
        <a:bodyPr/>
        <a:lstStyle/>
        <a:p>
          <a:endParaRPr lang="en-US"/>
        </a:p>
      </dgm:t>
    </dgm:pt>
    <dgm:pt modelId="{2C144F26-314E-4D4B-AEEF-F9AB2A2112AD}">
      <dgm:prSet custT="1"/>
      <dgm:spPr/>
      <dgm:t>
        <a:bodyPr/>
        <a:lstStyle/>
        <a:p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Продолжительность занятия 20-30 минут</a:t>
          </a:r>
          <a:endParaRPr lang="en-US" sz="1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B51956-5C35-4F7F-B6B9-949870D6C72A}" type="parTrans" cxnId="{4654F0F6-DF0E-4BFB-B282-EBA173E4BC21}">
      <dgm:prSet/>
      <dgm:spPr/>
      <dgm:t>
        <a:bodyPr/>
        <a:lstStyle/>
        <a:p>
          <a:endParaRPr lang="en-US"/>
        </a:p>
      </dgm:t>
    </dgm:pt>
    <dgm:pt modelId="{D6E3EE3F-7666-496D-AE30-71293240C421}" type="sibTrans" cxnId="{4654F0F6-DF0E-4BFB-B282-EBA173E4BC21}">
      <dgm:prSet/>
      <dgm:spPr/>
      <dgm:t>
        <a:bodyPr/>
        <a:lstStyle/>
        <a:p>
          <a:endParaRPr lang="en-US"/>
        </a:p>
      </dgm:t>
    </dgm:pt>
    <dgm:pt modelId="{F56F0A8A-E42E-4F97-A181-37CD6C18EE45}">
      <dgm:prSet custT="1"/>
      <dgm:spPr/>
      <dgm:t>
        <a:bodyPr/>
        <a:lstStyle/>
        <a:p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Группа не более 15 человек</a:t>
          </a:r>
          <a:endParaRPr lang="en-US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C3B8832-6993-44CC-8208-FDD1A75B4297}" type="parTrans" cxnId="{7DC516EF-1EA6-43CB-AE5E-D9BFB2C56BE0}">
      <dgm:prSet/>
      <dgm:spPr/>
      <dgm:t>
        <a:bodyPr/>
        <a:lstStyle/>
        <a:p>
          <a:endParaRPr lang="en-US"/>
        </a:p>
      </dgm:t>
    </dgm:pt>
    <dgm:pt modelId="{F4C82945-4D6C-4F3C-BE60-07F53A107419}" type="sibTrans" cxnId="{7DC516EF-1EA6-43CB-AE5E-D9BFB2C56BE0}">
      <dgm:prSet/>
      <dgm:spPr/>
      <dgm:t>
        <a:bodyPr/>
        <a:lstStyle/>
        <a:p>
          <a:endParaRPr lang="en-US"/>
        </a:p>
      </dgm:t>
    </dgm:pt>
    <dgm:pt modelId="{F32BD0FD-9013-4335-887F-50CE1BD7AC6F}" type="pres">
      <dgm:prSet presAssocID="{2FEB9C29-8CD8-4CB7-8235-00EEAE27DFD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95361E0-0A28-4117-A9C8-8E36574D1C96}" type="pres">
      <dgm:prSet presAssocID="{2EEBB392-585B-4116-9958-EAE479EAEFBB}" presName="composite" presStyleCnt="0"/>
      <dgm:spPr/>
    </dgm:pt>
    <dgm:pt modelId="{3FA28523-8A8D-4EAD-8FAD-39D910DFEEE7}" type="pres">
      <dgm:prSet presAssocID="{2EEBB392-585B-4116-9958-EAE479EAEFBB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26F217-9830-4CB9-8304-ED48340B5117}" type="pres">
      <dgm:prSet presAssocID="{2EEBB392-585B-4116-9958-EAE479EAEFBB}" presName="descendantText" presStyleLbl="alignAcc1" presStyleIdx="0" presStyleCnt="5" custScaleY="169850" custLinFactNeighborX="-132" custLinFactNeighborY="216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033233-EA3F-4B84-8550-3FC8ADBFEE76}" type="pres">
      <dgm:prSet presAssocID="{2ABE5932-E17D-4C80-989B-338DA65F3159}" presName="sp" presStyleCnt="0"/>
      <dgm:spPr/>
    </dgm:pt>
    <dgm:pt modelId="{31D4438C-120D-4B7B-B0D9-DCD32CE405F9}" type="pres">
      <dgm:prSet presAssocID="{13B53AF5-8B4D-461C-A63A-2D6446B7993C}" presName="composite" presStyleCnt="0"/>
      <dgm:spPr/>
    </dgm:pt>
    <dgm:pt modelId="{7B85A9EF-116E-42F2-B45B-D82644014246}" type="pres">
      <dgm:prSet presAssocID="{13B53AF5-8B4D-461C-A63A-2D6446B7993C}" presName="parentText" presStyleLbl="alignNode1" presStyleIdx="1" presStyleCnt="5" custScaleY="13086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813235-2316-4721-8343-C50C9A17829A}" type="pres">
      <dgm:prSet presAssocID="{13B53AF5-8B4D-461C-A63A-2D6446B7993C}" presName="descendantText" presStyleLbl="alignAcc1" presStyleIdx="1" presStyleCnt="5" custScaleY="150611" custLinFactNeighborX="-132" custLinFactNeighborY="546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EA4AB6-2C41-4874-AB7C-FFE2E6582D7E}" type="pres">
      <dgm:prSet presAssocID="{B1FE2F7B-3690-49CF-B933-192A199AC3CD}" presName="sp" presStyleCnt="0"/>
      <dgm:spPr/>
    </dgm:pt>
    <dgm:pt modelId="{4D07AC8D-CB15-471E-889E-27079F32C026}" type="pres">
      <dgm:prSet presAssocID="{423823B6-CFF7-432B-9253-E54DEA7E9903}" presName="composite" presStyleCnt="0"/>
      <dgm:spPr/>
    </dgm:pt>
    <dgm:pt modelId="{AD894262-7DE1-4B67-B5DB-540BA94E75CB}" type="pres">
      <dgm:prSet presAssocID="{423823B6-CFF7-432B-9253-E54DEA7E9903}" presName="parentText" presStyleLbl="alignNode1" presStyleIdx="2" presStyleCnt="5" custScaleY="196375" custLinFactNeighborY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C7D10F-9561-4E78-8ECC-4C824A6AED24}" type="pres">
      <dgm:prSet presAssocID="{423823B6-CFF7-432B-9253-E54DEA7E9903}" presName="descendantText" presStyleLbl="alignAcc1" presStyleIdx="2" presStyleCnt="5" custScaleY="194511" custLinFactNeighborY="208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1B17A1-7D7D-410F-8E9B-A5A0BF0B0253}" type="pres">
      <dgm:prSet presAssocID="{6C6B8568-CAB8-48B2-A137-E7497DA56483}" presName="sp" presStyleCnt="0"/>
      <dgm:spPr/>
    </dgm:pt>
    <dgm:pt modelId="{9BE0EFA6-44F4-4156-A619-6DE5CF78BAFA}" type="pres">
      <dgm:prSet presAssocID="{6CFEBEAB-F191-4799-B607-9F6A60534514}" presName="composite" presStyleCnt="0"/>
      <dgm:spPr/>
    </dgm:pt>
    <dgm:pt modelId="{3B50FEEA-53A1-4661-A478-16678A7255E3}" type="pres">
      <dgm:prSet presAssocID="{6CFEBEAB-F191-4799-B607-9F6A60534514}" presName="parentText" presStyleLbl="alignNode1" presStyleIdx="3" presStyleCnt="5" custScaleY="14414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C0013A-5428-4E26-B0BA-10CEA78DF3E1}" type="pres">
      <dgm:prSet presAssocID="{6CFEBEAB-F191-4799-B607-9F6A60534514}" presName="descendantText" presStyleLbl="alignAcc1" presStyleIdx="3" presStyleCnt="5" custScaleY="1769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DFFAE0-3CBD-42B0-8478-3E7EB612E385}" type="pres">
      <dgm:prSet presAssocID="{5EA18982-2056-4668-BC9F-A22461D5A84B}" presName="sp" presStyleCnt="0"/>
      <dgm:spPr/>
    </dgm:pt>
    <dgm:pt modelId="{F8479639-D0EB-42CF-ABDA-F9069F506A1E}" type="pres">
      <dgm:prSet presAssocID="{6AD29691-30CF-4EDD-B8CD-350CE8717153}" presName="composite" presStyleCnt="0"/>
      <dgm:spPr/>
    </dgm:pt>
    <dgm:pt modelId="{3BECA8B6-59C0-4816-8243-BC62B7B04E0C}" type="pres">
      <dgm:prSet presAssocID="{6AD29691-30CF-4EDD-B8CD-350CE8717153}" presName="parentText" presStyleLbl="alignNode1" presStyleIdx="4" presStyleCnt="5" custScaleY="15123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98A4BD-5E20-4608-A0D5-1F9483399B34}" type="pres">
      <dgm:prSet presAssocID="{6AD29691-30CF-4EDD-B8CD-350CE8717153}" presName="descendantText" presStyleLbl="alignAcc1" presStyleIdx="4" presStyleCnt="5" custScaleY="1814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D26EDB7-BD41-467A-A2A1-C148D3DD310E}" type="presOf" srcId="{13B53AF5-8B4D-461C-A63A-2D6446B7993C}" destId="{7B85A9EF-116E-42F2-B45B-D82644014246}" srcOrd="0" destOrd="0" presId="urn:microsoft.com/office/officeart/2005/8/layout/chevron2"/>
    <dgm:cxn modelId="{03737C56-E209-48D6-8D94-57F87298A2A0}" type="presOf" srcId="{6AD29691-30CF-4EDD-B8CD-350CE8717153}" destId="{3BECA8B6-59C0-4816-8243-BC62B7B04E0C}" srcOrd="0" destOrd="0" presId="urn:microsoft.com/office/officeart/2005/8/layout/chevron2"/>
    <dgm:cxn modelId="{8A583E13-2372-4807-8A3A-4CE14ADAF0D4}" srcId="{2EEBB392-585B-4116-9958-EAE479EAEFBB}" destId="{F295EBD9-0E43-4BC5-A61B-65F2871EDF6B}" srcOrd="0" destOrd="0" parTransId="{BAA5CD28-2F44-4D0B-96F2-EFFD5DE6C35D}" sibTransId="{87D2178F-CBF9-48CA-B777-970FAD867503}"/>
    <dgm:cxn modelId="{4898D22B-D0C2-4DA8-BB7D-B5D5B63AE463}" type="presOf" srcId="{90D947DA-3C3D-495E-BDC9-CA6FF88348A8}" destId="{B3813235-2316-4721-8343-C50C9A17829A}" srcOrd="0" destOrd="0" presId="urn:microsoft.com/office/officeart/2005/8/layout/chevron2"/>
    <dgm:cxn modelId="{4C22BA87-C40E-4B52-B49A-1EDCD9AD2B1E}" type="presOf" srcId="{F56F0A8A-E42E-4F97-A181-37CD6C18EE45}" destId="{4C98A4BD-5E20-4608-A0D5-1F9483399B34}" srcOrd="0" destOrd="0" presId="urn:microsoft.com/office/officeart/2005/8/layout/chevron2"/>
    <dgm:cxn modelId="{8D11846B-78CD-41C1-8C6F-925E8438506D}" type="presOf" srcId="{6CFEBEAB-F191-4799-B607-9F6A60534514}" destId="{3B50FEEA-53A1-4661-A478-16678A7255E3}" srcOrd="0" destOrd="0" presId="urn:microsoft.com/office/officeart/2005/8/layout/chevron2"/>
    <dgm:cxn modelId="{9E7A04A8-9C8C-4542-81DF-82CAD50E4BDF}" type="presOf" srcId="{423823B6-CFF7-432B-9253-E54DEA7E9903}" destId="{AD894262-7DE1-4B67-B5DB-540BA94E75CB}" srcOrd="0" destOrd="0" presId="urn:microsoft.com/office/officeart/2005/8/layout/chevron2"/>
    <dgm:cxn modelId="{7DC516EF-1EA6-43CB-AE5E-D9BFB2C56BE0}" srcId="{6AD29691-30CF-4EDD-B8CD-350CE8717153}" destId="{F56F0A8A-E42E-4F97-A181-37CD6C18EE45}" srcOrd="0" destOrd="0" parTransId="{FC3B8832-6993-44CC-8208-FDD1A75B4297}" sibTransId="{F4C82945-4D6C-4F3C-BE60-07F53A107419}"/>
    <dgm:cxn modelId="{FDC145D4-ED48-47BC-8C9A-63ACDA6DBE80}" srcId="{13B53AF5-8B4D-461C-A63A-2D6446B7993C}" destId="{90D947DA-3C3D-495E-BDC9-CA6FF88348A8}" srcOrd="0" destOrd="0" parTransId="{53F8020F-A4FF-4FF6-BC92-CE621FDE0475}" sibTransId="{ECBC2085-6344-4BE7-BD33-BE9232DF7D8C}"/>
    <dgm:cxn modelId="{7FC075F9-1DFC-4526-BC1D-D0974955E219}" srcId="{423823B6-CFF7-432B-9253-E54DEA7E9903}" destId="{EAC42D84-AEC8-40E2-9DD5-7030601DA145}" srcOrd="0" destOrd="0" parTransId="{0B6016FB-41FD-4253-8327-6D18DB5CFE68}" sibTransId="{BE790FCD-CE29-46CD-ABA8-F08E459E391D}"/>
    <dgm:cxn modelId="{0981AAF4-D7CF-4002-95E3-B4D4A3951E05}" srcId="{2FEB9C29-8CD8-4CB7-8235-00EEAE27DFD9}" destId="{6CFEBEAB-F191-4799-B607-9F6A60534514}" srcOrd="3" destOrd="0" parTransId="{EF9DBA06-7EBB-4E55-B79F-55AB74F90C10}" sibTransId="{5EA18982-2056-4668-BC9F-A22461D5A84B}"/>
    <dgm:cxn modelId="{649E2FED-C331-4D36-A26B-CFBEA8D28EAA}" type="presOf" srcId="{F295EBD9-0E43-4BC5-A61B-65F2871EDF6B}" destId="{9E26F217-9830-4CB9-8304-ED48340B5117}" srcOrd="0" destOrd="0" presId="urn:microsoft.com/office/officeart/2005/8/layout/chevron2"/>
    <dgm:cxn modelId="{DD679F3C-A275-437C-AECF-7528D67CD009}" srcId="{2FEB9C29-8CD8-4CB7-8235-00EEAE27DFD9}" destId="{423823B6-CFF7-432B-9253-E54DEA7E9903}" srcOrd="2" destOrd="0" parTransId="{E80938CB-7A30-458B-958B-FCABB6CE6F82}" sibTransId="{6C6B8568-CAB8-48B2-A137-E7497DA56483}"/>
    <dgm:cxn modelId="{091BC4BA-AA0C-440C-B1D5-39FBD23C472F}" type="presOf" srcId="{2FEB9C29-8CD8-4CB7-8235-00EEAE27DFD9}" destId="{F32BD0FD-9013-4335-887F-50CE1BD7AC6F}" srcOrd="0" destOrd="0" presId="urn:microsoft.com/office/officeart/2005/8/layout/chevron2"/>
    <dgm:cxn modelId="{DB679FAE-0785-4EAE-BC2F-857337D0F004}" type="presOf" srcId="{2C144F26-314E-4D4B-AEEF-F9AB2A2112AD}" destId="{46C0013A-5428-4E26-B0BA-10CEA78DF3E1}" srcOrd="0" destOrd="0" presId="urn:microsoft.com/office/officeart/2005/8/layout/chevron2"/>
    <dgm:cxn modelId="{C88C8801-7DE9-4EAF-B3A1-F84103CF5074}" type="presOf" srcId="{2EEBB392-585B-4116-9958-EAE479EAEFBB}" destId="{3FA28523-8A8D-4EAD-8FAD-39D910DFEEE7}" srcOrd="0" destOrd="0" presId="urn:microsoft.com/office/officeart/2005/8/layout/chevron2"/>
    <dgm:cxn modelId="{4654F0F6-DF0E-4BFB-B282-EBA173E4BC21}" srcId="{6CFEBEAB-F191-4799-B607-9F6A60534514}" destId="{2C144F26-314E-4D4B-AEEF-F9AB2A2112AD}" srcOrd="0" destOrd="0" parTransId="{56B51956-5C35-4F7F-B6B9-949870D6C72A}" sibTransId="{D6E3EE3F-7666-496D-AE30-71293240C421}"/>
    <dgm:cxn modelId="{824298A4-15D0-4331-A259-5EC57DEEA57A}" srcId="{2FEB9C29-8CD8-4CB7-8235-00EEAE27DFD9}" destId="{2EEBB392-585B-4116-9958-EAE479EAEFBB}" srcOrd="0" destOrd="0" parTransId="{797D2700-8B2A-47C8-B421-F44833FBCEDD}" sibTransId="{2ABE5932-E17D-4C80-989B-338DA65F3159}"/>
    <dgm:cxn modelId="{FCE661C7-9F30-4240-AAE7-A1B2E1841813}" srcId="{2FEB9C29-8CD8-4CB7-8235-00EEAE27DFD9}" destId="{6AD29691-30CF-4EDD-B8CD-350CE8717153}" srcOrd="4" destOrd="0" parTransId="{9348D540-27A2-41E6-9DC8-970BDAB7CC56}" sibTransId="{9A62638D-740C-4413-8C4F-A5A5AD49A5CE}"/>
    <dgm:cxn modelId="{D2BF1A98-1AB1-45DB-B9D8-357E52E9172E}" srcId="{2FEB9C29-8CD8-4CB7-8235-00EEAE27DFD9}" destId="{13B53AF5-8B4D-461C-A63A-2D6446B7993C}" srcOrd="1" destOrd="0" parTransId="{14EDBEC9-CDC7-406D-886E-0507F5942DB1}" sibTransId="{B1FE2F7B-3690-49CF-B933-192A199AC3CD}"/>
    <dgm:cxn modelId="{D82691B9-8118-4134-AFB1-8CBEEFCB7D9B}" type="presOf" srcId="{EAC42D84-AEC8-40E2-9DD5-7030601DA145}" destId="{69C7D10F-9561-4E78-8ECC-4C824A6AED24}" srcOrd="0" destOrd="0" presId="urn:microsoft.com/office/officeart/2005/8/layout/chevron2"/>
    <dgm:cxn modelId="{1F3A72C7-5656-401B-A2F8-B5BE6887E8DB}" type="presParOf" srcId="{F32BD0FD-9013-4335-887F-50CE1BD7AC6F}" destId="{595361E0-0A28-4117-A9C8-8E36574D1C96}" srcOrd="0" destOrd="0" presId="urn:microsoft.com/office/officeart/2005/8/layout/chevron2"/>
    <dgm:cxn modelId="{2D1FD447-70A3-41CD-AEA2-4BD87BCF7AF1}" type="presParOf" srcId="{595361E0-0A28-4117-A9C8-8E36574D1C96}" destId="{3FA28523-8A8D-4EAD-8FAD-39D910DFEEE7}" srcOrd="0" destOrd="0" presId="urn:microsoft.com/office/officeart/2005/8/layout/chevron2"/>
    <dgm:cxn modelId="{A330D2E8-325F-4DF4-99A7-5DC992F96B4E}" type="presParOf" srcId="{595361E0-0A28-4117-A9C8-8E36574D1C96}" destId="{9E26F217-9830-4CB9-8304-ED48340B5117}" srcOrd="1" destOrd="0" presId="urn:microsoft.com/office/officeart/2005/8/layout/chevron2"/>
    <dgm:cxn modelId="{49F2D728-10DD-4CC1-B0F7-905FD0A21A22}" type="presParOf" srcId="{F32BD0FD-9013-4335-887F-50CE1BD7AC6F}" destId="{81033233-EA3F-4B84-8550-3FC8ADBFEE76}" srcOrd="1" destOrd="0" presId="urn:microsoft.com/office/officeart/2005/8/layout/chevron2"/>
    <dgm:cxn modelId="{BB104A6B-B23B-46BF-98E4-536CEE947CA4}" type="presParOf" srcId="{F32BD0FD-9013-4335-887F-50CE1BD7AC6F}" destId="{31D4438C-120D-4B7B-B0D9-DCD32CE405F9}" srcOrd="2" destOrd="0" presId="urn:microsoft.com/office/officeart/2005/8/layout/chevron2"/>
    <dgm:cxn modelId="{E3C618AB-03DA-41C5-8B24-D2EC67972272}" type="presParOf" srcId="{31D4438C-120D-4B7B-B0D9-DCD32CE405F9}" destId="{7B85A9EF-116E-42F2-B45B-D82644014246}" srcOrd="0" destOrd="0" presId="urn:microsoft.com/office/officeart/2005/8/layout/chevron2"/>
    <dgm:cxn modelId="{CEECEC02-53AB-4684-A1AD-3BCB05DE0005}" type="presParOf" srcId="{31D4438C-120D-4B7B-B0D9-DCD32CE405F9}" destId="{B3813235-2316-4721-8343-C50C9A17829A}" srcOrd="1" destOrd="0" presId="urn:microsoft.com/office/officeart/2005/8/layout/chevron2"/>
    <dgm:cxn modelId="{CFE6E827-BD3A-4052-A70C-88B8E2102E04}" type="presParOf" srcId="{F32BD0FD-9013-4335-887F-50CE1BD7AC6F}" destId="{41EA4AB6-2C41-4874-AB7C-FFE2E6582D7E}" srcOrd="3" destOrd="0" presId="urn:microsoft.com/office/officeart/2005/8/layout/chevron2"/>
    <dgm:cxn modelId="{45562E4C-EA54-4AE3-B050-D419EC12BDC7}" type="presParOf" srcId="{F32BD0FD-9013-4335-887F-50CE1BD7AC6F}" destId="{4D07AC8D-CB15-471E-889E-27079F32C026}" srcOrd="4" destOrd="0" presId="urn:microsoft.com/office/officeart/2005/8/layout/chevron2"/>
    <dgm:cxn modelId="{2C049482-077B-4135-9A66-A9593FCF5A4A}" type="presParOf" srcId="{4D07AC8D-CB15-471E-889E-27079F32C026}" destId="{AD894262-7DE1-4B67-B5DB-540BA94E75CB}" srcOrd="0" destOrd="0" presId="urn:microsoft.com/office/officeart/2005/8/layout/chevron2"/>
    <dgm:cxn modelId="{D4631EF7-A4DF-4CEE-AC94-67AD272D33C5}" type="presParOf" srcId="{4D07AC8D-CB15-471E-889E-27079F32C026}" destId="{69C7D10F-9561-4E78-8ECC-4C824A6AED24}" srcOrd="1" destOrd="0" presId="urn:microsoft.com/office/officeart/2005/8/layout/chevron2"/>
    <dgm:cxn modelId="{67E64BF8-3EFF-4C8C-A3FF-67F486298F6D}" type="presParOf" srcId="{F32BD0FD-9013-4335-887F-50CE1BD7AC6F}" destId="{C01B17A1-7D7D-410F-8E9B-A5A0BF0B0253}" srcOrd="5" destOrd="0" presId="urn:microsoft.com/office/officeart/2005/8/layout/chevron2"/>
    <dgm:cxn modelId="{17A733D6-7BDC-4125-AE5E-6FB33F1E1E9C}" type="presParOf" srcId="{F32BD0FD-9013-4335-887F-50CE1BD7AC6F}" destId="{9BE0EFA6-44F4-4156-A619-6DE5CF78BAFA}" srcOrd="6" destOrd="0" presId="urn:microsoft.com/office/officeart/2005/8/layout/chevron2"/>
    <dgm:cxn modelId="{EFFF2DFF-588B-4024-A178-20DB97D1DE4C}" type="presParOf" srcId="{9BE0EFA6-44F4-4156-A619-6DE5CF78BAFA}" destId="{3B50FEEA-53A1-4661-A478-16678A7255E3}" srcOrd="0" destOrd="0" presId="urn:microsoft.com/office/officeart/2005/8/layout/chevron2"/>
    <dgm:cxn modelId="{B354B20E-23AF-44CF-A510-6895C20FC47B}" type="presParOf" srcId="{9BE0EFA6-44F4-4156-A619-6DE5CF78BAFA}" destId="{46C0013A-5428-4E26-B0BA-10CEA78DF3E1}" srcOrd="1" destOrd="0" presId="urn:microsoft.com/office/officeart/2005/8/layout/chevron2"/>
    <dgm:cxn modelId="{C8E0818C-CF5E-471D-8472-98963844F24F}" type="presParOf" srcId="{F32BD0FD-9013-4335-887F-50CE1BD7AC6F}" destId="{61DFFAE0-3CBD-42B0-8478-3E7EB612E385}" srcOrd="7" destOrd="0" presId="urn:microsoft.com/office/officeart/2005/8/layout/chevron2"/>
    <dgm:cxn modelId="{B1A1EA34-C50F-4546-9F47-282BF8F87BF2}" type="presParOf" srcId="{F32BD0FD-9013-4335-887F-50CE1BD7AC6F}" destId="{F8479639-D0EB-42CF-ABDA-F9069F506A1E}" srcOrd="8" destOrd="0" presId="urn:microsoft.com/office/officeart/2005/8/layout/chevron2"/>
    <dgm:cxn modelId="{F43DDB58-E406-46D1-A7DB-E56301F98B34}" type="presParOf" srcId="{F8479639-D0EB-42CF-ABDA-F9069F506A1E}" destId="{3BECA8B6-59C0-4816-8243-BC62B7B04E0C}" srcOrd="0" destOrd="0" presId="urn:microsoft.com/office/officeart/2005/8/layout/chevron2"/>
    <dgm:cxn modelId="{46582D07-5BF8-42BA-83AA-EB87D28FD90E}" type="presParOf" srcId="{F8479639-D0EB-42CF-ABDA-F9069F506A1E}" destId="{4C98A4BD-5E20-4608-A0D5-1F9483399B3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F2FE1FF-BF32-46F4-99BD-71182A6E8AC1}" type="doc">
      <dgm:prSet loTypeId="urn:microsoft.com/office/officeart/2008/layout/VerticalCurvedLis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C27B8DB-3F25-4AF2-A236-AC2571108E8B}">
      <dgm:prSet custT="1"/>
      <dgm:spPr/>
      <dgm:t>
        <a:bodyPr/>
        <a:lstStyle/>
        <a:p>
          <a:pPr algn="just" rtl="0"/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Изучение татарского и английского языков способствовало лучшему освоению навыков общения на русском языке</a:t>
          </a:r>
          <a:endParaRPr lang="en-U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1AE9C9F-AEA9-449F-BA84-EBEB33FB63DC}" type="parTrans" cxnId="{01A6D095-5AD3-4904-9B31-611E8895055E}">
      <dgm:prSet/>
      <dgm:spPr/>
      <dgm:t>
        <a:bodyPr/>
        <a:lstStyle/>
        <a:p>
          <a:endParaRPr lang="en-US"/>
        </a:p>
      </dgm:t>
    </dgm:pt>
    <dgm:pt modelId="{74D8FD6F-465D-4327-8626-884DB59C764F}" type="sibTrans" cxnId="{01A6D095-5AD3-4904-9B31-611E8895055E}">
      <dgm:prSet/>
      <dgm:spPr/>
      <dgm:t>
        <a:bodyPr/>
        <a:lstStyle/>
        <a:p>
          <a:endParaRPr lang="en-US"/>
        </a:p>
      </dgm:t>
    </dgm:pt>
    <dgm:pt modelId="{62AF90D0-AC0C-4D9F-894D-9468E2B3DE61}">
      <dgm:prSet custT="1"/>
      <dgm:spPr/>
      <dgm:t>
        <a:bodyPr/>
        <a:lstStyle/>
        <a:p>
          <a:pPr algn="just" rtl="0"/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Дети стали более самостоятельными в составлении рассказов по картинке, в пересказе услышанного</a:t>
          </a:r>
          <a:endParaRPr lang="en-U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153FB71-ECE7-4EA1-9157-C5DCF2DE30EF}" type="parTrans" cxnId="{3AD7D638-2633-4DF3-821E-DF2FE976053E}">
      <dgm:prSet/>
      <dgm:spPr/>
      <dgm:t>
        <a:bodyPr/>
        <a:lstStyle/>
        <a:p>
          <a:endParaRPr lang="en-US"/>
        </a:p>
      </dgm:t>
    </dgm:pt>
    <dgm:pt modelId="{121EC299-A76F-4104-9363-4CB3D096E531}" type="sibTrans" cxnId="{3AD7D638-2633-4DF3-821E-DF2FE976053E}">
      <dgm:prSet/>
      <dgm:spPr/>
      <dgm:t>
        <a:bodyPr/>
        <a:lstStyle/>
        <a:p>
          <a:endParaRPr lang="en-US"/>
        </a:p>
      </dgm:t>
    </dgm:pt>
    <dgm:pt modelId="{D722413B-4168-408F-9C71-BA16CFE64CD9}">
      <dgm:prSet custT="1"/>
      <dgm:spPr/>
      <dgm:t>
        <a:bodyPr/>
        <a:lstStyle/>
        <a:p>
          <a:pPr rtl="0"/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Часть детей освоила навыки сопоставительного анализа</a:t>
          </a:r>
          <a:endParaRPr lang="en-U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A66672C-B5C3-4B68-8F7B-F6C8CD6B697A}" type="parTrans" cxnId="{7C44F3C5-4473-4E6C-AA53-75D42A1E3B64}">
      <dgm:prSet/>
      <dgm:spPr/>
      <dgm:t>
        <a:bodyPr/>
        <a:lstStyle/>
        <a:p>
          <a:endParaRPr lang="en-US"/>
        </a:p>
      </dgm:t>
    </dgm:pt>
    <dgm:pt modelId="{8C82D1CF-3AED-44FB-AC65-C2001DD909C7}" type="sibTrans" cxnId="{7C44F3C5-4473-4E6C-AA53-75D42A1E3B64}">
      <dgm:prSet/>
      <dgm:spPr/>
      <dgm:t>
        <a:bodyPr/>
        <a:lstStyle/>
        <a:p>
          <a:endParaRPr lang="en-US"/>
        </a:p>
      </dgm:t>
    </dgm:pt>
    <dgm:pt modelId="{A8AD3655-506A-4862-B141-9A1611D465C6}" type="pres">
      <dgm:prSet presAssocID="{9F2FE1FF-BF32-46F4-99BD-71182A6E8AC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84C0C63D-8DE1-48F5-8D4E-991C38C589A9}" type="pres">
      <dgm:prSet presAssocID="{9F2FE1FF-BF32-46F4-99BD-71182A6E8AC1}" presName="Name1" presStyleCnt="0"/>
      <dgm:spPr/>
      <dgm:t>
        <a:bodyPr/>
        <a:lstStyle/>
        <a:p>
          <a:endParaRPr lang="en-US"/>
        </a:p>
      </dgm:t>
    </dgm:pt>
    <dgm:pt modelId="{57A45A51-9DAC-4DDA-B977-4432BE6573DC}" type="pres">
      <dgm:prSet presAssocID="{9F2FE1FF-BF32-46F4-99BD-71182A6E8AC1}" presName="cycle" presStyleCnt="0"/>
      <dgm:spPr/>
      <dgm:t>
        <a:bodyPr/>
        <a:lstStyle/>
        <a:p>
          <a:endParaRPr lang="en-US"/>
        </a:p>
      </dgm:t>
    </dgm:pt>
    <dgm:pt modelId="{5621561E-F911-4CF3-BF86-38B1427D7B07}" type="pres">
      <dgm:prSet presAssocID="{9F2FE1FF-BF32-46F4-99BD-71182A6E8AC1}" presName="srcNode" presStyleLbl="node1" presStyleIdx="0" presStyleCnt="3"/>
      <dgm:spPr/>
      <dgm:t>
        <a:bodyPr/>
        <a:lstStyle/>
        <a:p>
          <a:endParaRPr lang="en-US"/>
        </a:p>
      </dgm:t>
    </dgm:pt>
    <dgm:pt modelId="{64021572-1E55-48AD-87B3-920BF3E26891}" type="pres">
      <dgm:prSet presAssocID="{9F2FE1FF-BF32-46F4-99BD-71182A6E8AC1}" presName="conn" presStyleLbl="parChTrans1D2" presStyleIdx="0" presStyleCnt="1"/>
      <dgm:spPr/>
      <dgm:t>
        <a:bodyPr/>
        <a:lstStyle/>
        <a:p>
          <a:endParaRPr lang="en-US"/>
        </a:p>
      </dgm:t>
    </dgm:pt>
    <dgm:pt modelId="{832D68E0-5574-439F-8A8D-31007A979F70}" type="pres">
      <dgm:prSet presAssocID="{9F2FE1FF-BF32-46F4-99BD-71182A6E8AC1}" presName="extraNode" presStyleLbl="node1" presStyleIdx="0" presStyleCnt="3"/>
      <dgm:spPr/>
      <dgm:t>
        <a:bodyPr/>
        <a:lstStyle/>
        <a:p>
          <a:endParaRPr lang="en-US"/>
        </a:p>
      </dgm:t>
    </dgm:pt>
    <dgm:pt modelId="{587221EE-FC92-40F8-8540-A63466ED1F81}" type="pres">
      <dgm:prSet presAssocID="{9F2FE1FF-BF32-46F4-99BD-71182A6E8AC1}" presName="dstNode" presStyleLbl="node1" presStyleIdx="0" presStyleCnt="3"/>
      <dgm:spPr/>
      <dgm:t>
        <a:bodyPr/>
        <a:lstStyle/>
        <a:p>
          <a:endParaRPr lang="en-US"/>
        </a:p>
      </dgm:t>
    </dgm:pt>
    <dgm:pt modelId="{72262603-BB0C-410A-AE59-5A8C6C03EAA8}" type="pres">
      <dgm:prSet presAssocID="{5C27B8DB-3F25-4AF2-A236-AC2571108E8B}" presName="text_1" presStyleLbl="node1" presStyleIdx="0" presStyleCnt="3" custScaleY="1389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9E6790-F8A0-4BCE-83D5-5DFAC7CE73D3}" type="pres">
      <dgm:prSet presAssocID="{5C27B8DB-3F25-4AF2-A236-AC2571108E8B}" presName="accent_1" presStyleCnt="0"/>
      <dgm:spPr/>
      <dgm:t>
        <a:bodyPr/>
        <a:lstStyle/>
        <a:p>
          <a:endParaRPr lang="en-US"/>
        </a:p>
      </dgm:t>
    </dgm:pt>
    <dgm:pt modelId="{FF6FDDEB-A428-49ED-B2DF-D108C92C4B76}" type="pres">
      <dgm:prSet presAssocID="{5C27B8DB-3F25-4AF2-A236-AC2571108E8B}" presName="accentRepeatNode" presStyleLbl="solidFgAcc1" presStyleIdx="0" presStyleCnt="3"/>
      <dgm:spPr/>
      <dgm:t>
        <a:bodyPr/>
        <a:lstStyle/>
        <a:p>
          <a:endParaRPr lang="en-US"/>
        </a:p>
      </dgm:t>
    </dgm:pt>
    <dgm:pt modelId="{FE54E02A-CCE4-4D57-8A29-F08ED3B7794E}" type="pres">
      <dgm:prSet presAssocID="{62AF90D0-AC0C-4D9F-894D-9468E2B3DE61}" presName="text_2" presStyleLbl="node1" presStyleIdx="1" presStyleCnt="3" custScaleY="1321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10B6DA-11C5-4DEE-8775-CF7D1928609E}" type="pres">
      <dgm:prSet presAssocID="{62AF90D0-AC0C-4D9F-894D-9468E2B3DE61}" presName="accent_2" presStyleCnt="0"/>
      <dgm:spPr/>
      <dgm:t>
        <a:bodyPr/>
        <a:lstStyle/>
        <a:p>
          <a:endParaRPr lang="en-US"/>
        </a:p>
      </dgm:t>
    </dgm:pt>
    <dgm:pt modelId="{7BA9667D-FB37-4356-88D5-821A4C51D424}" type="pres">
      <dgm:prSet presAssocID="{62AF90D0-AC0C-4D9F-894D-9468E2B3DE61}" presName="accentRepeatNode" presStyleLbl="solidFgAcc1" presStyleIdx="1" presStyleCnt="3"/>
      <dgm:spPr/>
      <dgm:t>
        <a:bodyPr/>
        <a:lstStyle/>
        <a:p>
          <a:endParaRPr lang="en-US"/>
        </a:p>
      </dgm:t>
    </dgm:pt>
    <dgm:pt modelId="{6357233B-CB7B-41DB-AA71-5CBD9BB222EA}" type="pres">
      <dgm:prSet presAssocID="{D722413B-4168-408F-9C71-BA16CFE64CD9}" presName="text_3" presStyleLbl="node1" presStyleIdx="2" presStyleCnt="3" custScaleY="1311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E1D4AB-137F-456B-BEDF-30BCB5D32F51}" type="pres">
      <dgm:prSet presAssocID="{D722413B-4168-408F-9C71-BA16CFE64CD9}" presName="accent_3" presStyleCnt="0"/>
      <dgm:spPr/>
      <dgm:t>
        <a:bodyPr/>
        <a:lstStyle/>
        <a:p>
          <a:endParaRPr lang="en-US"/>
        </a:p>
      </dgm:t>
    </dgm:pt>
    <dgm:pt modelId="{D4CC5CEB-92DD-4A58-84B2-A45FBE7D42CE}" type="pres">
      <dgm:prSet presAssocID="{D722413B-4168-408F-9C71-BA16CFE64CD9}" presName="accentRepeatNode" presStyleLbl="solidFgAcc1" presStyleIdx="2" presStyleCnt="3"/>
      <dgm:spPr/>
      <dgm:t>
        <a:bodyPr/>
        <a:lstStyle/>
        <a:p>
          <a:endParaRPr lang="en-US"/>
        </a:p>
      </dgm:t>
    </dgm:pt>
  </dgm:ptLst>
  <dgm:cxnLst>
    <dgm:cxn modelId="{A2108841-CC1A-4550-8584-BEADE4DE3840}" type="presOf" srcId="{62AF90D0-AC0C-4D9F-894D-9468E2B3DE61}" destId="{FE54E02A-CCE4-4D57-8A29-F08ED3B7794E}" srcOrd="0" destOrd="0" presId="urn:microsoft.com/office/officeart/2008/layout/VerticalCurvedList"/>
    <dgm:cxn modelId="{D6311AAA-C80D-4474-8869-741E4BF93151}" type="presOf" srcId="{5C27B8DB-3F25-4AF2-A236-AC2571108E8B}" destId="{72262603-BB0C-410A-AE59-5A8C6C03EAA8}" srcOrd="0" destOrd="0" presId="urn:microsoft.com/office/officeart/2008/layout/VerticalCurvedList"/>
    <dgm:cxn modelId="{7C44F3C5-4473-4E6C-AA53-75D42A1E3B64}" srcId="{9F2FE1FF-BF32-46F4-99BD-71182A6E8AC1}" destId="{D722413B-4168-408F-9C71-BA16CFE64CD9}" srcOrd="2" destOrd="0" parTransId="{3A66672C-B5C3-4B68-8F7B-F6C8CD6B697A}" sibTransId="{8C82D1CF-3AED-44FB-AC65-C2001DD909C7}"/>
    <dgm:cxn modelId="{8760FF1B-DF23-40F3-B834-FDD052125054}" type="presOf" srcId="{9F2FE1FF-BF32-46F4-99BD-71182A6E8AC1}" destId="{A8AD3655-506A-4862-B141-9A1611D465C6}" srcOrd="0" destOrd="0" presId="urn:microsoft.com/office/officeart/2008/layout/VerticalCurvedList"/>
    <dgm:cxn modelId="{23BF12C0-80A7-4712-B76F-E62F6D2DC39F}" type="presOf" srcId="{D722413B-4168-408F-9C71-BA16CFE64CD9}" destId="{6357233B-CB7B-41DB-AA71-5CBD9BB222EA}" srcOrd="0" destOrd="0" presId="urn:microsoft.com/office/officeart/2008/layout/VerticalCurvedList"/>
    <dgm:cxn modelId="{3AD7D638-2633-4DF3-821E-DF2FE976053E}" srcId="{9F2FE1FF-BF32-46F4-99BD-71182A6E8AC1}" destId="{62AF90D0-AC0C-4D9F-894D-9468E2B3DE61}" srcOrd="1" destOrd="0" parTransId="{0153FB71-ECE7-4EA1-9157-C5DCF2DE30EF}" sibTransId="{121EC299-A76F-4104-9363-4CB3D096E531}"/>
    <dgm:cxn modelId="{297675E7-EB95-457A-8053-C6CF0B5AC5B7}" type="presOf" srcId="{74D8FD6F-465D-4327-8626-884DB59C764F}" destId="{64021572-1E55-48AD-87B3-920BF3E26891}" srcOrd="0" destOrd="0" presId="urn:microsoft.com/office/officeart/2008/layout/VerticalCurvedList"/>
    <dgm:cxn modelId="{01A6D095-5AD3-4904-9B31-611E8895055E}" srcId="{9F2FE1FF-BF32-46F4-99BD-71182A6E8AC1}" destId="{5C27B8DB-3F25-4AF2-A236-AC2571108E8B}" srcOrd="0" destOrd="0" parTransId="{E1AE9C9F-AEA9-449F-BA84-EBEB33FB63DC}" sibTransId="{74D8FD6F-465D-4327-8626-884DB59C764F}"/>
    <dgm:cxn modelId="{F9550193-E021-4D3B-B769-2142E1494BDC}" type="presParOf" srcId="{A8AD3655-506A-4862-B141-9A1611D465C6}" destId="{84C0C63D-8DE1-48F5-8D4E-991C38C589A9}" srcOrd="0" destOrd="0" presId="urn:microsoft.com/office/officeart/2008/layout/VerticalCurvedList"/>
    <dgm:cxn modelId="{25D51E32-D81F-497A-8C01-1FAA810D92F7}" type="presParOf" srcId="{84C0C63D-8DE1-48F5-8D4E-991C38C589A9}" destId="{57A45A51-9DAC-4DDA-B977-4432BE6573DC}" srcOrd="0" destOrd="0" presId="urn:microsoft.com/office/officeart/2008/layout/VerticalCurvedList"/>
    <dgm:cxn modelId="{4E47575E-778F-4437-A81B-F60B17CB4BDC}" type="presParOf" srcId="{57A45A51-9DAC-4DDA-B977-4432BE6573DC}" destId="{5621561E-F911-4CF3-BF86-38B1427D7B07}" srcOrd="0" destOrd="0" presId="urn:microsoft.com/office/officeart/2008/layout/VerticalCurvedList"/>
    <dgm:cxn modelId="{12004747-0158-4AA6-A9DF-77A14E08FD2B}" type="presParOf" srcId="{57A45A51-9DAC-4DDA-B977-4432BE6573DC}" destId="{64021572-1E55-48AD-87B3-920BF3E26891}" srcOrd="1" destOrd="0" presId="urn:microsoft.com/office/officeart/2008/layout/VerticalCurvedList"/>
    <dgm:cxn modelId="{A0E3F319-10F0-4A6C-9037-4F1CF088B275}" type="presParOf" srcId="{57A45A51-9DAC-4DDA-B977-4432BE6573DC}" destId="{832D68E0-5574-439F-8A8D-31007A979F70}" srcOrd="2" destOrd="0" presId="urn:microsoft.com/office/officeart/2008/layout/VerticalCurvedList"/>
    <dgm:cxn modelId="{C4B5B055-A0F3-4227-BC6B-46A087FE94B4}" type="presParOf" srcId="{57A45A51-9DAC-4DDA-B977-4432BE6573DC}" destId="{587221EE-FC92-40F8-8540-A63466ED1F81}" srcOrd="3" destOrd="0" presId="urn:microsoft.com/office/officeart/2008/layout/VerticalCurvedList"/>
    <dgm:cxn modelId="{93E100CB-F673-4846-9CC3-7AFB1B0C16B6}" type="presParOf" srcId="{84C0C63D-8DE1-48F5-8D4E-991C38C589A9}" destId="{72262603-BB0C-410A-AE59-5A8C6C03EAA8}" srcOrd="1" destOrd="0" presId="urn:microsoft.com/office/officeart/2008/layout/VerticalCurvedList"/>
    <dgm:cxn modelId="{E8A40450-A518-4025-8E14-7A50D246EA04}" type="presParOf" srcId="{84C0C63D-8DE1-48F5-8D4E-991C38C589A9}" destId="{BE9E6790-F8A0-4BCE-83D5-5DFAC7CE73D3}" srcOrd="2" destOrd="0" presId="urn:microsoft.com/office/officeart/2008/layout/VerticalCurvedList"/>
    <dgm:cxn modelId="{C3941E21-7908-4A47-865E-49531101A0D2}" type="presParOf" srcId="{BE9E6790-F8A0-4BCE-83D5-5DFAC7CE73D3}" destId="{FF6FDDEB-A428-49ED-B2DF-D108C92C4B76}" srcOrd="0" destOrd="0" presId="urn:microsoft.com/office/officeart/2008/layout/VerticalCurvedList"/>
    <dgm:cxn modelId="{82C2E454-2969-4CB1-83D9-F7DCF868D3AC}" type="presParOf" srcId="{84C0C63D-8DE1-48F5-8D4E-991C38C589A9}" destId="{FE54E02A-CCE4-4D57-8A29-F08ED3B7794E}" srcOrd="3" destOrd="0" presId="urn:microsoft.com/office/officeart/2008/layout/VerticalCurvedList"/>
    <dgm:cxn modelId="{F3EC8A4C-C522-4A6D-B803-F6ED52478969}" type="presParOf" srcId="{84C0C63D-8DE1-48F5-8D4E-991C38C589A9}" destId="{5610B6DA-11C5-4DEE-8775-CF7D1928609E}" srcOrd="4" destOrd="0" presId="urn:microsoft.com/office/officeart/2008/layout/VerticalCurvedList"/>
    <dgm:cxn modelId="{ABC7712B-2A96-454C-AB57-8594BA9D82EE}" type="presParOf" srcId="{5610B6DA-11C5-4DEE-8775-CF7D1928609E}" destId="{7BA9667D-FB37-4356-88D5-821A4C51D424}" srcOrd="0" destOrd="0" presId="urn:microsoft.com/office/officeart/2008/layout/VerticalCurvedList"/>
    <dgm:cxn modelId="{6C5BF7C8-69F3-4455-A934-CF6E4F2E436D}" type="presParOf" srcId="{84C0C63D-8DE1-48F5-8D4E-991C38C589A9}" destId="{6357233B-CB7B-41DB-AA71-5CBD9BB222EA}" srcOrd="5" destOrd="0" presId="urn:microsoft.com/office/officeart/2008/layout/VerticalCurvedList"/>
    <dgm:cxn modelId="{37F5EEEB-771B-407F-8C27-671853F571A9}" type="presParOf" srcId="{84C0C63D-8DE1-48F5-8D4E-991C38C589A9}" destId="{F6E1D4AB-137F-456B-BEDF-30BCB5D32F51}" srcOrd="6" destOrd="0" presId="urn:microsoft.com/office/officeart/2008/layout/VerticalCurvedList"/>
    <dgm:cxn modelId="{1B6AE730-3BDB-4C5B-A3EC-B5E3935A105D}" type="presParOf" srcId="{F6E1D4AB-137F-456B-BEDF-30BCB5D32F51}" destId="{D4CC5CEB-92DD-4A58-84B2-A45FBE7D42C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0969CB4-21EA-492C-B7EC-A9FEFEBC0707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D3A129E-9AC4-4709-A299-F4EA6972965A}">
      <dgm:prSet custT="1"/>
      <dgm:spPr/>
      <dgm:t>
        <a:bodyPr/>
        <a:lstStyle/>
        <a:p>
          <a:pPr algn="just" rtl="0"/>
          <a:r>
            <a:rPr lang="ru-RU" sz="16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 характеру действий: целенаправленный поиск и максимально полное стремление получить новый результат</a:t>
          </a:r>
          <a:endParaRPr lang="en-US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4B858FE-CCA1-448B-B231-7FE69B362967}" type="parTrans" cxnId="{1FDF6C32-5828-4603-85F3-3B0E971C0F88}">
      <dgm:prSet/>
      <dgm:spPr/>
      <dgm:t>
        <a:bodyPr/>
        <a:lstStyle/>
        <a:p>
          <a:endParaRPr lang="en-US"/>
        </a:p>
      </dgm:t>
    </dgm:pt>
    <dgm:pt modelId="{87075987-E2F0-46FC-9687-57489CAE2328}" type="sibTrans" cxnId="{1FDF6C32-5828-4603-85F3-3B0E971C0F88}">
      <dgm:prSet/>
      <dgm:spPr/>
      <dgm:t>
        <a:bodyPr/>
        <a:lstStyle/>
        <a:p>
          <a:endParaRPr lang="en-US"/>
        </a:p>
      </dgm:t>
    </dgm:pt>
    <dgm:pt modelId="{280C4070-A855-410C-905A-F316EF69BBFE}">
      <dgm:prSet/>
      <dgm:spPr/>
      <dgm:t>
        <a:bodyPr/>
        <a:lstStyle/>
        <a:p>
          <a:pPr algn="just" rtl="0"/>
          <a:r>
            <a:rPr lang="ru-RU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Критерий </a:t>
          </a:r>
          <a:r>
            <a:rPr lang="ru-RU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новизны</a:t>
          </a:r>
          <a:r>
            <a:rPr lang="ru-RU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 открытие новых направлений деятельности, создание новых технологий, обретение нового качества результатов деятельности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DD109B1-815A-454B-81FF-D234FF9C639B}" type="parTrans" cxnId="{10D1C6F7-4635-4024-BAD6-448F16EF239A}">
      <dgm:prSet/>
      <dgm:spPr/>
      <dgm:t>
        <a:bodyPr/>
        <a:lstStyle/>
        <a:p>
          <a:endParaRPr lang="en-US"/>
        </a:p>
      </dgm:t>
    </dgm:pt>
    <dgm:pt modelId="{C7446AF1-8D10-4A55-BB2D-476205A08185}" type="sibTrans" cxnId="{10D1C6F7-4635-4024-BAD6-448F16EF239A}">
      <dgm:prSet/>
      <dgm:spPr/>
      <dgm:t>
        <a:bodyPr/>
        <a:lstStyle/>
        <a:p>
          <a:endParaRPr lang="en-US"/>
        </a:p>
      </dgm:t>
    </dgm:pt>
    <dgm:pt modelId="{0A5D6B09-0F9D-4DD6-8266-5E51DD7396D0}">
      <dgm:prSet custT="1"/>
      <dgm:spPr/>
      <dgm:t>
        <a:bodyPr/>
        <a:lstStyle/>
        <a:p>
          <a:pPr algn="just"/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Проращивание, культивирование (изнутри), организация условий и пространства для соответствующей деятельности (см. этапы реализации)</a:t>
          </a:r>
          <a:endParaRPr lang="en-US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60B405F-9B4B-4C80-BA84-B7D9A9DD0D9F}" type="parTrans" cxnId="{FFDBBA0A-F7F4-484E-BE9C-1D389B1DC92D}">
      <dgm:prSet/>
      <dgm:spPr/>
      <dgm:t>
        <a:bodyPr/>
        <a:lstStyle/>
        <a:p>
          <a:endParaRPr lang="en-US"/>
        </a:p>
      </dgm:t>
    </dgm:pt>
    <dgm:pt modelId="{F23E8B52-6B69-4021-9087-912AD386E4F1}" type="sibTrans" cxnId="{FFDBBA0A-F7F4-484E-BE9C-1D389B1DC92D}">
      <dgm:prSet/>
      <dgm:spPr/>
      <dgm:t>
        <a:bodyPr/>
        <a:lstStyle/>
        <a:p>
          <a:endParaRPr lang="en-US"/>
        </a:p>
      </dgm:t>
    </dgm:pt>
    <dgm:pt modelId="{171CD495-5D24-47BA-A1BD-A8A80D32EA9B}">
      <dgm:prSet custT="1"/>
      <dgm:spPr/>
      <dgm:t>
        <a:bodyPr/>
        <a:lstStyle/>
        <a:p>
          <a:pPr algn="just" rtl="0"/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Целостный продолжительный процесс (см. </a:t>
          </a: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1" action="ppaction://hlinksldjump"/>
            </a:rPr>
            <a:t>Этапы реализации</a:t>
          </a: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en-U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10CA3D2-6AD6-43DA-9EF2-4FEDB6EB176C}" type="sibTrans" cxnId="{D699E626-F4B5-45D9-86CB-F22B74F8E5A5}">
      <dgm:prSet/>
      <dgm:spPr/>
      <dgm:t>
        <a:bodyPr/>
        <a:lstStyle/>
        <a:p>
          <a:endParaRPr lang="en-US"/>
        </a:p>
      </dgm:t>
    </dgm:pt>
    <dgm:pt modelId="{D6ECFE6F-2195-4BC2-BCA8-9E36183402EF}" type="parTrans" cxnId="{D699E626-F4B5-45D9-86CB-F22B74F8E5A5}">
      <dgm:prSet/>
      <dgm:spPr/>
      <dgm:t>
        <a:bodyPr/>
        <a:lstStyle/>
        <a:p>
          <a:endParaRPr lang="en-US"/>
        </a:p>
      </dgm:t>
    </dgm:pt>
    <dgm:pt modelId="{D2D7735A-DF07-41DA-8792-1119C9292E9F}" type="pres">
      <dgm:prSet presAssocID="{20969CB4-21EA-492C-B7EC-A9FEFEBC0707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B18FBE0-9CB6-4D75-9360-F34D9C6ED22D}" type="pres">
      <dgm:prSet presAssocID="{DD3A129E-9AC4-4709-A299-F4EA6972965A}" presName="circle1" presStyleLbl="node1" presStyleIdx="0" presStyleCnt="4"/>
      <dgm:spPr/>
    </dgm:pt>
    <dgm:pt modelId="{4343732E-56AD-4E5D-B774-3254B8E4C2B5}" type="pres">
      <dgm:prSet presAssocID="{DD3A129E-9AC4-4709-A299-F4EA6972965A}" presName="space" presStyleCnt="0"/>
      <dgm:spPr/>
    </dgm:pt>
    <dgm:pt modelId="{E25C6CFB-5897-4914-9483-E4C5020B0E2E}" type="pres">
      <dgm:prSet presAssocID="{DD3A129E-9AC4-4709-A299-F4EA6972965A}" presName="rect1" presStyleLbl="alignAcc1" presStyleIdx="0" presStyleCnt="4"/>
      <dgm:spPr/>
      <dgm:t>
        <a:bodyPr/>
        <a:lstStyle/>
        <a:p>
          <a:endParaRPr lang="en-US"/>
        </a:p>
      </dgm:t>
    </dgm:pt>
    <dgm:pt modelId="{BDCE36D9-ABC5-4043-B53C-0A82A6E1AF3F}" type="pres">
      <dgm:prSet presAssocID="{171CD495-5D24-47BA-A1BD-A8A80D32EA9B}" presName="vertSpace2" presStyleLbl="node1" presStyleIdx="0" presStyleCnt="4"/>
      <dgm:spPr/>
    </dgm:pt>
    <dgm:pt modelId="{B55456E0-BEDD-4036-8B54-941B161721A9}" type="pres">
      <dgm:prSet presAssocID="{171CD495-5D24-47BA-A1BD-A8A80D32EA9B}" presName="circle2" presStyleLbl="node1" presStyleIdx="1" presStyleCnt="4"/>
      <dgm:spPr/>
    </dgm:pt>
    <dgm:pt modelId="{55E2935C-C8A4-43D9-9609-DE18B52B2D25}" type="pres">
      <dgm:prSet presAssocID="{171CD495-5D24-47BA-A1BD-A8A80D32EA9B}" presName="rect2" presStyleLbl="alignAcc1" presStyleIdx="1" presStyleCnt="4"/>
      <dgm:spPr/>
      <dgm:t>
        <a:bodyPr/>
        <a:lstStyle/>
        <a:p>
          <a:endParaRPr lang="en-US"/>
        </a:p>
      </dgm:t>
    </dgm:pt>
    <dgm:pt modelId="{C6320A31-32DC-480E-AEDD-96640B67B73F}" type="pres">
      <dgm:prSet presAssocID="{0A5D6B09-0F9D-4DD6-8266-5E51DD7396D0}" presName="vertSpace3" presStyleLbl="node1" presStyleIdx="1" presStyleCnt="4"/>
      <dgm:spPr/>
    </dgm:pt>
    <dgm:pt modelId="{FB75CB58-C074-441A-A825-1FCD63E203E8}" type="pres">
      <dgm:prSet presAssocID="{0A5D6B09-0F9D-4DD6-8266-5E51DD7396D0}" presName="circle3" presStyleLbl="node1" presStyleIdx="2" presStyleCnt="4"/>
      <dgm:spPr/>
    </dgm:pt>
    <dgm:pt modelId="{54C83F55-4ED6-47C9-8574-67935F7204F9}" type="pres">
      <dgm:prSet presAssocID="{0A5D6B09-0F9D-4DD6-8266-5E51DD7396D0}" presName="rect3" presStyleLbl="alignAcc1" presStyleIdx="2" presStyleCnt="4" custScaleY="107513"/>
      <dgm:spPr/>
      <dgm:t>
        <a:bodyPr/>
        <a:lstStyle/>
        <a:p>
          <a:endParaRPr lang="en-US"/>
        </a:p>
      </dgm:t>
    </dgm:pt>
    <dgm:pt modelId="{EEE14E6D-E2EA-4E4B-B297-61255CF63120}" type="pres">
      <dgm:prSet presAssocID="{280C4070-A855-410C-905A-F316EF69BBFE}" presName="vertSpace4" presStyleLbl="node1" presStyleIdx="2" presStyleCnt="4"/>
      <dgm:spPr/>
    </dgm:pt>
    <dgm:pt modelId="{A794B95D-F03A-40E6-9856-F4BA62E1D100}" type="pres">
      <dgm:prSet presAssocID="{280C4070-A855-410C-905A-F316EF69BBFE}" presName="circle4" presStyleLbl="node1" presStyleIdx="3" presStyleCnt="4"/>
      <dgm:spPr/>
    </dgm:pt>
    <dgm:pt modelId="{E0B6F1A9-473C-45E8-8AB6-566A0D6A5360}" type="pres">
      <dgm:prSet presAssocID="{280C4070-A855-410C-905A-F316EF69BBFE}" presName="rect4" presStyleLbl="alignAcc1" presStyleIdx="3" presStyleCnt="4"/>
      <dgm:spPr/>
      <dgm:t>
        <a:bodyPr/>
        <a:lstStyle/>
        <a:p>
          <a:endParaRPr lang="en-US"/>
        </a:p>
      </dgm:t>
    </dgm:pt>
    <dgm:pt modelId="{05D6CE1A-85D0-4E47-8CEE-18FB3F39969A}" type="pres">
      <dgm:prSet presAssocID="{DD3A129E-9AC4-4709-A299-F4EA6972965A}" presName="rect1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FDFB82-A3B8-43F7-9F96-6B441D688190}" type="pres">
      <dgm:prSet presAssocID="{171CD495-5D24-47BA-A1BD-A8A80D32EA9B}" presName="rect2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A3B764-B2F5-4F58-9E38-3818214D3018}" type="pres">
      <dgm:prSet presAssocID="{0A5D6B09-0F9D-4DD6-8266-5E51DD7396D0}" presName="rect3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DBBE56-6D72-4F65-907C-65D59D25F86C}" type="pres">
      <dgm:prSet presAssocID="{280C4070-A855-410C-905A-F316EF69BBFE}" presName="rect4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17294CF-D4CF-4F47-B806-094B21CF8DFE}" type="presOf" srcId="{0A5D6B09-0F9D-4DD6-8266-5E51DD7396D0}" destId="{A5A3B764-B2F5-4F58-9E38-3818214D3018}" srcOrd="1" destOrd="0" presId="urn:microsoft.com/office/officeart/2005/8/layout/target3"/>
    <dgm:cxn modelId="{711CA3A0-6EA6-4E61-A8BD-89E03AD42C76}" type="presOf" srcId="{280C4070-A855-410C-905A-F316EF69BBFE}" destId="{BBDBBE56-6D72-4F65-907C-65D59D25F86C}" srcOrd="1" destOrd="0" presId="urn:microsoft.com/office/officeart/2005/8/layout/target3"/>
    <dgm:cxn modelId="{FFDBBA0A-F7F4-484E-BE9C-1D389B1DC92D}" srcId="{20969CB4-21EA-492C-B7EC-A9FEFEBC0707}" destId="{0A5D6B09-0F9D-4DD6-8266-5E51DD7396D0}" srcOrd="2" destOrd="0" parTransId="{460B405F-9B4B-4C80-BA84-B7D9A9DD0D9F}" sibTransId="{F23E8B52-6B69-4021-9087-912AD386E4F1}"/>
    <dgm:cxn modelId="{10D1C6F7-4635-4024-BAD6-448F16EF239A}" srcId="{20969CB4-21EA-492C-B7EC-A9FEFEBC0707}" destId="{280C4070-A855-410C-905A-F316EF69BBFE}" srcOrd="3" destOrd="0" parTransId="{BDD109B1-815A-454B-81FF-D234FF9C639B}" sibTransId="{C7446AF1-8D10-4A55-BB2D-476205A08185}"/>
    <dgm:cxn modelId="{102102AB-CED9-4D05-9A42-B97113FF8D64}" type="presOf" srcId="{280C4070-A855-410C-905A-F316EF69BBFE}" destId="{E0B6F1A9-473C-45E8-8AB6-566A0D6A5360}" srcOrd="0" destOrd="0" presId="urn:microsoft.com/office/officeart/2005/8/layout/target3"/>
    <dgm:cxn modelId="{B137038E-E185-477A-BF28-5A2F8FEF13EB}" type="presOf" srcId="{171CD495-5D24-47BA-A1BD-A8A80D32EA9B}" destId="{55E2935C-C8A4-43D9-9609-DE18B52B2D25}" srcOrd="0" destOrd="0" presId="urn:microsoft.com/office/officeart/2005/8/layout/target3"/>
    <dgm:cxn modelId="{9FBFC77D-1B6F-4F45-9F63-204070008101}" type="presOf" srcId="{DD3A129E-9AC4-4709-A299-F4EA6972965A}" destId="{05D6CE1A-85D0-4E47-8CEE-18FB3F39969A}" srcOrd="1" destOrd="0" presId="urn:microsoft.com/office/officeart/2005/8/layout/target3"/>
    <dgm:cxn modelId="{1FDF6C32-5828-4603-85F3-3B0E971C0F88}" srcId="{20969CB4-21EA-492C-B7EC-A9FEFEBC0707}" destId="{DD3A129E-9AC4-4709-A299-F4EA6972965A}" srcOrd="0" destOrd="0" parTransId="{04B858FE-CCA1-448B-B231-7FE69B362967}" sibTransId="{87075987-E2F0-46FC-9687-57489CAE2328}"/>
    <dgm:cxn modelId="{D699E626-F4B5-45D9-86CB-F22B74F8E5A5}" srcId="{20969CB4-21EA-492C-B7EC-A9FEFEBC0707}" destId="{171CD495-5D24-47BA-A1BD-A8A80D32EA9B}" srcOrd="1" destOrd="0" parTransId="{D6ECFE6F-2195-4BC2-BCA8-9E36183402EF}" sibTransId="{410CA3D2-6AD6-43DA-9EF2-4FEDB6EB176C}"/>
    <dgm:cxn modelId="{016953CD-9DCC-4B4E-8A8F-3DBC570D1E1A}" type="presOf" srcId="{0A5D6B09-0F9D-4DD6-8266-5E51DD7396D0}" destId="{54C83F55-4ED6-47C9-8574-67935F7204F9}" srcOrd="0" destOrd="0" presId="urn:microsoft.com/office/officeart/2005/8/layout/target3"/>
    <dgm:cxn modelId="{0BCE50B8-7BE6-420C-9DDA-FE5302CD6668}" type="presOf" srcId="{171CD495-5D24-47BA-A1BD-A8A80D32EA9B}" destId="{D1FDFB82-A3B8-43F7-9F96-6B441D688190}" srcOrd="1" destOrd="0" presId="urn:microsoft.com/office/officeart/2005/8/layout/target3"/>
    <dgm:cxn modelId="{A06FC0ED-0C19-4CF9-9526-EF7266D77F05}" type="presOf" srcId="{DD3A129E-9AC4-4709-A299-F4EA6972965A}" destId="{E25C6CFB-5897-4914-9483-E4C5020B0E2E}" srcOrd="0" destOrd="0" presId="urn:microsoft.com/office/officeart/2005/8/layout/target3"/>
    <dgm:cxn modelId="{9DD87537-D63B-489D-BC0A-AB9B811EE6B8}" type="presOf" srcId="{20969CB4-21EA-492C-B7EC-A9FEFEBC0707}" destId="{D2D7735A-DF07-41DA-8792-1119C9292E9F}" srcOrd="0" destOrd="0" presId="urn:microsoft.com/office/officeart/2005/8/layout/target3"/>
    <dgm:cxn modelId="{E7C1142B-0BDE-449A-A427-3C58DBD7FD5D}" type="presParOf" srcId="{D2D7735A-DF07-41DA-8792-1119C9292E9F}" destId="{8B18FBE0-9CB6-4D75-9360-F34D9C6ED22D}" srcOrd="0" destOrd="0" presId="urn:microsoft.com/office/officeart/2005/8/layout/target3"/>
    <dgm:cxn modelId="{E52B80EA-5C33-4353-A889-1656F464B0E8}" type="presParOf" srcId="{D2D7735A-DF07-41DA-8792-1119C9292E9F}" destId="{4343732E-56AD-4E5D-B774-3254B8E4C2B5}" srcOrd="1" destOrd="0" presId="urn:microsoft.com/office/officeart/2005/8/layout/target3"/>
    <dgm:cxn modelId="{3B21BA08-C667-4D1F-93D1-5E5CBE75A318}" type="presParOf" srcId="{D2D7735A-DF07-41DA-8792-1119C9292E9F}" destId="{E25C6CFB-5897-4914-9483-E4C5020B0E2E}" srcOrd="2" destOrd="0" presId="urn:microsoft.com/office/officeart/2005/8/layout/target3"/>
    <dgm:cxn modelId="{8916CE38-6536-4F4A-A3BF-9F98E6169B85}" type="presParOf" srcId="{D2D7735A-DF07-41DA-8792-1119C9292E9F}" destId="{BDCE36D9-ABC5-4043-B53C-0A82A6E1AF3F}" srcOrd="3" destOrd="0" presId="urn:microsoft.com/office/officeart/2005/8/layout/target3"/>
    <dgm:cxn modelId="{B2D106E3-120F-4590-8022-83B679E6F526}" type="presParOf" srcId="{D2D7735A-DF07-41DA-8792-1119C9292E9F}" destId="{B55456E0-BEDD-4036-8B54-941B161721A9}" srcOrd="4" destOrd="0" presId="urn:microsoft.com/office/officeart/2005/8/layout/target3"/>
    <dgm:cxn modelId="{522DA1D6-A058-4A53-AC7E-922539B76FCB}" type="presParOf" srcId="{D2D7735A-DF07-41DA-8792-1119C9292E9F}" destId="{55E2935C-C8A4-43D9-9609-DE18B52B2D25}" srcOrd="5" destOrd="0" presId="urn:microsoft.com/office/officeart/2005/8/layout/target3"/>
    <dgm:cxn modelId="{52E7B14E-7FE2-4638-BCEA-FF7E67A8FCD3}" type="presParOf" srcId="{D2D7735A-DF07-41DA-8792-1119C9292E9F}" destId="{C6320A31-32DC-480E-AEDD-96640B67B73F}" srcOrd="6" destOrd="0" presId="urn:microsoft.com/office/officeart/2005/8/layout/target3"/>
    <dgm:cxn modelId="{7906D955-FF17-41DD-83B8-4F7E22811002}" type="presParOf" srcId="{D2D7735A-DF07-41DA-8792-1119C9292E9F}" destId="{FB75CB58-C074-441A-A825-1FCD63E203E8}" srcOrd="7" destOrd="0" presId="urn:microsoft.com/office/officeart/2005/8/layout/target3"/>
    <dgm:cxn modelId="{8C14DA80-AF8A-417B-8BD9-DB4B3B0F14E3}" type="presParOf" srcId="{D2D7735A-DF07-41DA-8792-1119C9292E9F}" destId="{54C83F55-4ED6-47C9-8574-67935F7204F9}" srcOrd="8" destOrd="0" presId="urn:microsoft.com/office/officeart/2005/8/layout/target3"/>
    <dgm:cxn modelId="{AE9EBB8A-3899-4AFA-892F-6A42F6BFA34A}" type="presParOf" srcId="{D2D7735A-DF07-41DA-8792-1119C9292E9F}" destId="{EEE14E6D-E2EA-4E4B-B297-61255CF63120}" srcOrd="9" destOrd="0" presId="urn:microsoft.com/office/officeart/2005/8/layout/target3"/>
    <dgm:cxn modelId="{31CCD7AE-2E0D-4571-90BC-C979B77DBA1B}" type="presParOf" srcId="{D2D7735A-DF07-41DA-8792-1119C9292E9F}" destId="{A794B95D-F03A-40E6-9856-F4BA62E1D100}" srcOrd="10" destOrd="0" presId="urn:microsoft.com/office/officeart/2005/8/layout/target3"/>
    <dgm:cxn modelId="{DF77E6BB-8BCB-4367-ABFA-D7AB345DCA35}" type="presParOf" srcId="{D2D7735A-DF07-41DA-8792-1119C9292E9F}" destId="{E0B6F1A9-473C-45E8-8AB6-566A0D6A5360}" srcOrd="11" destOrd="0" presId="urn:microsoft.com/office/officeart/2005/8/layout/target3"/>
    <dgm:cxn modelId="{41089881-6C36-47E0-8463-3716CDA67266}" type="presParOf" srcId="{D2D7735A-DF07-41DA-8792-1119C9292E9F}" destId="{05D6CE1A-85D0-4E47-8CEE-18FB3F39969A}" srcOrd="12" destOrd="0" presId="urn:microsoft.com/office/officeart/2005/8/layout/target3"/>
    <dgm:cxn modelId="{42E4FE88-F8AF-4D0D-8AF9-DB6A2B761E4E}" type="presParOf" srcId="{D2D7735A-DF07-41DA-8792-1119C9292E9F}" destId="{D1FDFB82-A3B8-43F7-9F96-6B441D688190}" srcOrd="13" destOrd="0" presId="urn:microsoft.com/office/officeart/2005/8/layout/target3"/>
    <dgm:cxn modelId="{10D11886-4F55-442D-A9C2-E6B3723B06CA}" type="presParOf" srcId="{D2D7735A-DF07-41DA-8792-1119C9292E9F}" destId="{A5A3B764-B2F5-4F58-9E38-3818214D3018}" srcOrd="14" destOrd="0" presId="urn:microsoft.com/office/officeart/2005/8/layout/target3"/>
    <dgm:cxn modelId="{0BFF0519-02E9-453B-9CBF-4749826B8963}" type="presParOf" srcId="{D2D7735A-DF07-41DA-8792-1119C9292E9F}" destId="{BBDBBE56-6D72-4F65-907C-65D59D25F86C}" srcOrd="15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FC5BD5-D9D5-4C89-BEFE-47FFA9B82BDD}">
      <dsp:nvSpPr>
        <dsp:cNvPr id="0" name=""/>
        <dsp:cNvSpPr/>
      </dsp:nvSpPr>
      <dsp:spPr>
        <a:xfrm>
          <a:off x="2230" y="37589"/>
          <a:ext cx="1950686" cy="1950686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07353" tIns="33020" rIns="107353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Татарча</a:t>
          </a:r>
          <a:endParaRPr lang="en-US" sz="26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7901" y="323260"/>
        <a:ext cx="1379344" cy="1379344"/>
      </dsp:txXfrm>
    </dsp:sp>
    <dsp:sp modelId="{92A79C37-A6A4-457A-A18A-E91036E77188}">
      <dsp:nvSpPr>
        <dsp:cNvPr id="0" name=""/>
        <dsp:cNvSpPr/>
      </dsp:nvSpPr>
      <dsp:spPr>
        <a:xfrm>
          <a:off x="1562780" y="37589"/>
          <a:ext cx="1950686" cy="1950686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3359558"/>
                <a:satOff val="945"/>
                <a:lumOff val="-1353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alpha val="50000"/>
                <a:hueOff val="3359558"/>
                <a:satOff val="945"/>
                <a:lumOff val="-1353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07353" tIns="33020" rIns="107353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Русский</a:t>
          </a:r>
          <a:endParaRPr lang="en-US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48451" y="323260"/>
        <a:ext cx="1379344" cy="1379344"/>
      </dsp:txXfrm>
    </dsp:sp>
    <dsp:sp modelId="{713C85A3-F17E-41EA-8556-F1DFCE5EDDEB}">
      <dsp:nvSpPr>
        <dsp:cNvPr id="0" name=""/>
        <dsp:cNvSpPr/>
      </dsp:nvSpPr>
      <dsp:spPr>
        <a:xfrm>
          <a:off x="3123329" y="37589"/>
          <a:ext cx="1950686" cy="1950686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6719117"/>
                <a:satOff val="1889"/>
                <a:lumOff val="-2706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alpha val="50000"/>
                <a:hueOff val="6719117"/>
                <a:satOff val="1889"/>
                <a:lumOff val="-2706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07353" tIns="33020" rIns="107353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English</a:t>
          </a:r>
          <a:endParaRPr lang="en-US" sz="2600" kern="1200"/>
        </a:p>
      </dsp:txBody>
      <dsp:txXfrm>
        <a:off x="3409000" y="323260"/>
        <a:ext cx="1379344" cy="13793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94FCD3-86F6-4A0C-9B27-0DDBAFAB64CF}">
      <dsp:nvSpPr>
        <dsp:cNvPr id="0" name=""/>
        <dsp:cNvSpPr/>
      </dsp:nvSpPr>
      <dsp:spPr>
        <a:xfrm rot="16200000">
          <a:off x="973287" y="1005260"/>
          <a:ext cx="2708868" cy="2053885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107950" rIns="97155" bIns="10795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Необходимость обеспечивать достаточный уровень речевой деятельности на ранних стадиях развития личности</a:t>
          </a:r>
          <a:endParaRPr lang="en-US" sz="1700" kern="1200" dirty="0"/>
        </a:p>
      </dsp:txBody>
      <dsp:txXfrm rot="5400000">
        <a:off x="1401058" y="778049"/>
        <a:ext cx="1953605" cy="2508308"/>
      </dsp:txXfrm>
    </dsp:sp>
    <dsp:sp modelId="{ED15CBAE-E9E5-416C-9448-FF67AB2F30D0}">
      <dsp:nvSpPr>
        <dsp:cNvPr id="0" name=""/>
        <dsp:cNvSpPr/>
      </dsp:nvSpPr>
      <dsp:spPr>
        <a:xfrm rot="5400000">
          <a:off x="2834422" y="1233870"/>
          <a:ext cx="2612745" cy="1596664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tint val="50000"/>
            <a:hueOff val="64362"/>
            <a:satOff val="-2814"/>
            <a:lumOff val="1184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155" tIns="107950" rIns="64770" bIns="10795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Отсутствие необходимого программно-методического и учебно-методического обеспечения этого процесса</a:t>
          </a:r>
          <a:endParaRPr lang="en-US" sz="1700" kern="1200" dirty="0"/>
        </a:p>
      </dsp:txBody>
      <dsp:txXfrm rot="-5400000">
        <a:off x="3342463" y="803787"/>
        <a:ext cx="1518707" cy="2456831"/>
      </dsp:txXfrm>
    </dsp:sp>
    <dsp:sp modelId="{73591DB0-B039-4E3A-B24F-ED65CFF35C31}">
      <dsp:nvSpPr>
        <dsp:cNvPr id="0" name=""/>
        <dsp:cNvSpPr/>
      </dsp:nvSpPr>
      <dsp:spPr>
        <a:xfrm>
          <a:off x="2327558" y="0"/>
          <a:ext cx="1669165" cy="1669084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4B54DA-761F-42AA-8CBB-3C930A4A8285}">
      <dsp:nvSpPr>
        <dsp:cNvPr id="0" name=""/>
        <dsp:cNvSpPr/>
      </dsp:nvSpPr>
      <dsp:spPr>
        <a:xfrm rot="10800000">
          <a:off x="2327558" y="2394915"/>
          <a:ext cx="1669165" cy="1669084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1">
            <a:shade val="80000"/>
            <a:hueOff val="403501"/>
            <a:satOff val="-15398"/>
            <a:lumOff val="2851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94FCD3-86F6-4A0C-9B27-0DDBAFAB64CF}">
      <dsp:nvSpPr>
        <dsp:cNvPr id="0" name=""/>
        <dsp:cNvSpPr/>
      </dsp:nvSpPr>
      <dsp:spPr>
        <a:xfrm rot="16200000">
          <a:off x="1022002" y="1168972"/>
          <a:ext cx="2787376" cy="1998118"/>
        </a:xfrm>
        <a:prstGeom prst="round2SameRect">
          <a:avLst>
            <a:gd name="adj1" fmla="val 16670"/>
            <a:gd name="adj2" fmla="val 0"/>
          </a:avLst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101600" rIns="91440" bIns="101600" numCol="1" spcCol="1270" anchor="t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Востребованность коммуникативной (на русском, родном, и иностранном языках) в обществе, в семье и в школе</a:t>
          </a:r>
          <a:endParaRPr lang="en-US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1514189" y="871901"/>
        <a:ext cx="1900560" cy="2592260"/>
      </dsp:txXfrm>
    </dsp:sp>
    <dsp:sp modelId="{ED15CBAE-E9E5-416C-9448-FF67AB2F30D0}">
      <dsp:nvSpPr>
        <dsp:cNvPr id="0" name=""/>
        <dsp:cNvSpPr/>
      </dsp:nvSpPr>
      <dsp:spPr>
        <a:xfrm rot="5400000">
          <a:off x="2802732" y="1316340"/>
          <a:ext cx="2787376" cy="1703382"/>
        </a:xfrm>
        <a:prstGeom prst="round2SameRect">
          <a:avLst>
            <a:gd name="adj1" fmla="val 16670"/>
            <a:gd name="adj2" fmla="val 0"/>
          </a:avLst>
        </a:prstGeom>
        <a:solidFill>
          <a:schemeClr val="accent4">
            <a:tint val="50000"/>
            <a:hueOff val="3240923"/>
            <a:satOff val="9666"/>
            <a:lumOff val="1296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101600" rIns="60960" bIns="101600" numCol="1" spcCol="1270" anchor="t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Отсутствие педагогических кадров и инициатив в системе образования по этим направлениям</a:t>
          </a:r>
          <a:endParaRPr lang="en-US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3344729" y="857511"/>
        <a:ext cx="1620215" cy="2621042"/>
      </dsp:txXfrm>
    </dsp:sp>
    <dsp:sp modelId="{73591DB0-B039-4E3A-B24F-ED65CFF35C31}">
      <dsp:nvSpPr>
        <dsp:cNvPr id="0" name=""/>
        <dsp:cNvSpPr/>
      </dsp:nvSpPr>
      <dsp:spPr>
        <a:xfrm>
          <a:off x="2415516" y="0"/>
          <a:ext cx="1780729" cy="1780643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4B54DA-761F-42AA-8CBB-3C930A4A8285}">
      <dsp:nvSpPr>
        <dsp:cNvPr id="0" name=""/>
        <dsp:cNvSpPr/>
      </dsp:nvSpPr>
      <dsp:spPr>
        <a:xfrm rot="10800000">
          <a:off x="2415516" y="2554986"/>
          <a:ext cx="1780729" cy="1780643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4">
            <a:hueOff val="3508185"/>
            <a:satOff val="8525"/>
            <a:lumOff val="1392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C17A12-E4A6-456F-B54E-DAD079FC3AA6}">
      <dsp:nvSpPr>
        <dsp:cNvPr id="0" name=""/>
        <dsp:cNvSpPr/>
      </dsp:nvSpPr>
      <dsp:spPr>
        <a:xfrm rot="5400000">
          <a:off x="-104534" y="105885"/>
          <a:ext cx="696896" cy="48782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</dsp:txBody>
      <dsp:txXfrm rot="-5400000">
        <a:off x="1" y="245265"/>
        <a:ext cx="487827" cy="209069"/>
      </dsp:txXfrm>
    </dsp:sp>
    <dsp:sp modelId="{C561C341-873B-4919-9A2D-E45967E9DEBA}">
      <dsp:nvSpPr>
        <dsp:cNvPr id="0" name=""/>
        <dsp:cNvSpPr/>
      </dsp:nvSpPr>
      <dsp:spPr>
        <a:xfrm rot="5400000">
          <a:off x="2845848" y="-2356670"/>
          <a:ext cx="452982" cy="516902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Воспитание культуры речи</a:t>
          </a:r>
          <a:endParaRPr lang="en-U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487827" y="23464"/>
        <a:ext cx="5146912" cy="408756"/>
      </dsp:txXfrm>
    </dsp:sp>
    <dsp:sp modelId="{917CDBDD-26E0-4412-8FD0-198A89E4B2CE}">
      <dsp:nvSpPr>
        <dsp:cNvPr id="0" name=""/>
        <dsp:cNvSpPr/>
      </dsp:nvSpPr>
      <dsp:spPr>
        <a:xfrm rot="5400000">
          <a:off x="-104534" y="640771"/>
          <a:ext cx="696896" cy="48782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</dsp:txBody>
      <dsp:txXfrm rot="-5400000">
        <a:off x="1" y="780151"/>
        <a:ext cx="487827" cy="209069"/>
      </dsp:txXfrm>
    </dsp:sp>
    <dsp:sp modelId="{2A6DEB08-425B-432E-8C84-A7D5E4476085}">
      <dsp:nvSpPr>
        <dsp:cNvPr id="0" name=""/>
        <dsp:cNvSpPr/>
      </dsp:nvSpPr>
      <dsp:spPr>
        <a:xfrm rot="5400000">
          <a:off x="2845848" y="-1821784"/>
          <a:ext cx="452982" cy="516902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Словарная работа</a:t>
          </a:r>
          <a:endParaRPr lang="en-U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487827" y="558350"/>
        <a:ext cx="5146912" cy="408756"/>
      </dsp:txXfrm>
    </dsp:sp>
    <dsp:sp modelId="{E02DDFE1-E13C-4975-9A67-6CA1B69419F6}">
      <dsp:nvSpPr>
        <dsp:cNvPr id="0" name=""/>
        <dsp:cNvSpPr/>
      </dsp:nvSpPr>
      <dsp:spPr>
        <a:xfrm rot="5400000">
          <a:off x="-104534" y="1175657"/>
          <a:ext cx="696896" cy="48782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/>
        </a:p>
      </dsp:txBody>
      <dsp:txXfrm rot="-5400000">
        <a:off x="1" y="1315037"/>
        <a:ext cx="487827" cy="209069"/>
      </dsp:txXfrm>
    </dsp:sp>
    <dsp:sp modelId="{6D456D0B-A2F6-4ADE-B472-9D9FD5BCFD58}">
      <dsp:nvSpPr>
        <dsp:cNvPr id="0" name=""/>
        <dsp:cNvSpPr/>
      </dsp:nvSpPr>
      <dsp:spPr>
        <a:xfrm rot="5400000">
          <a:off x="2845848" y="-1286898"/>
          <a:ext cx="452982" cy="516902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Формирование связности речи при построении развернутого высказывания </a:t>
          </a:r>
          <a:endParaRPr lang="en-U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487827" y="1093236"/>
        <a:ext cx="5146912" cy="408756"/>
      </dsp:txXfrm>
    </dsp:sp>
    <dsp:sp modelId="{CA8098E9-8DB0-40F0-8AAC-8A2A233DD73B}">
      <dsp:nvSpPr>
        <dsp:cNvPr id="0" name=""/>
        <dsp:cNvSpPr/>
      </dsp:nvSpPr>
      <dsp:spPr>
        <a:xfrm rot="5400000">
          <a:off x="-104534" y="1710543"/>
          <a:ext cx="696896" cy="48782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/>
        </a:p>
      </dsp:txBody>
      <dsp:txXfrm rot="-5400000">
        <a:off x="1" y="1849923"/>
        <a:ext cx="487827" cy="209069"/>
      </dsp:txXfrm>
    </dsp:sp>
    <dsp:sp modelId="{C69C8250-EFC6-4C69-B5F3-2620420A46D5}">
      <dsp:nvSpPr>
        <dsp:cNvPr id="0" name=""/>
        <dsp:cNvSpPr/>
      </dsp:nvSpPr>
      <dsp:spPr>
        <a:xfrm rot="5400000">
          <a:off x="2845848" y="-752012"/>
          <a:ext cx="452982" cy="516902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Формирование грамматического строя речи</a:t>
          </a:r>
          <a:endParaRPr lang="en-U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487827" y="1628122"/>
        <a:ext cx="5146912" cy="40875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DE9770-052D-4870-8349-1CCA0AF0C465}">
      <dsp:nvSpPr>
        <dsp:cNvPr id="0" name=""/>
        <dsp:cNvSpPr/>
      </dsp:nvSpPr>
      <dsp:spPr>
        <a:xfrm>
          <a:off x="0" y="358696"/>
          <a:ext cx="7416824" cy="83669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2010-2011: поисково-теоретический</a:t>
          </a:r>
          <a:endParaRPr lang="en-U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844" y="399540"/>
        <a:ext cx="7335136" cy="755004"/>
      </dsp:txXfrm>
    </dsp:sp>
    <dsp:sp modelId="{79585159-AB87-4AFF-A4B5-8F01C142E0D1}">
      <dsp:nvSpPr>
        <dsp:cNvPr id="0" name=""/>
        <dsp:cNvSpPr/>
      </dsp:nvSpPr>
      <dsp:spPr>
        <a:xfrm>
          <a:off x="0" y="1256582"/>
          <a:ext cx="7416824" cy="128378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just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2011-2014: опытно-экспериментальный (разработана модель педагогической технологии формирования иноязычной речевой деятельности, система мониторинга развития навыков, определены этапы проведения эксперимента, его условия, проведен мониторинг) </a:t>
          </a:r>
          <a:endParaRPr lang="en-US" sz="1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2669" y="1319251"/>
        <a:ext cx="7291486" cy="1158444"/>
      </dsp:txXfrm>
    </dsp:sp>
    <dsp:sp modelId="{B8CCFEFB-88AD-47EB-9F56-5979CC049D50}">
      <dsp:nvSpPr>
        <dsp:cNvPr id="0" name=""/>
        <dsp:cNvSpPr/>
      </dsp:nvSpPr>
      <dsp:spPr>
        <a:xfrm>
          <a:off x="0" y="2595084"/>
          <a:ext cx="7416824" cy="128378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2014-2015: итогово-аналитический</a:t>
          </a:r>
          <a:endParaRPr lang="en-U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2669" y="2657753"/>
        <a:ext cx="7291486" cy="115844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A28523-8A8D-4EAD-8FAD-39D910DFEEE7}">
      <dsp:nvSpPr>
        <dsp:cNvPr id="0" name=""/>
        <dsp:cNvSpPr/>
      </dsp:nvSpPr>
      <dsp:spPr>
        <a:xfrm rot="5400000">
          <a:off x="-82655" y="227955"/>
          <a:ext cx="551034" cy="38572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 dirty="0"/>
        </a:p>
      </dsp:txBody>
      <dsp:txXfrm rot="-5400000">
        <a:off x="1" y="338162"/>
        <a:ext cx="385723" cy="165311"/>
      </dsp:txXfrm>
    </dsp:sp>
    <dsp:sp modelId="{9E26F217-9830-4CB9-8304-ED48340B5117}">
      <dsp:nvSpPr>
        <dsp:cNvPr id="0" name=""/>
        <dsp:cNvSpPr/>
      </dsp:nvSpPr>
      <dsp:spPr>
        <a:xfrm rot="5400000">
          <a:off x="2833727" y="-2357703"/>
          <a:ext cx="608355" cy="551893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Разные виды деятельности</a:t>
          </a:r>
          <a:endParaRPr lang="en-U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378439" y="127282"/>
        <a:ext cx="5489235" cy="548961"/>
      </dsp:txXfrm>
    </dsp:sp>
    <dsp:sp modelId="{7B85A9EF-116E-42F2-B45B-D82644014246}">
      <dsp:nvSpPr>
        <dsp:cNvPr id="0" name=""/>
        <dsp:cNvSpPr/>
      </dsp:nvSpPr>
      <dsp:spPr>
        <a:xfrm rot="5400000">
          <a:off x="-167690" y="793325"/>
          <a:ext cx="721105" cy="38572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 dirty="0"/>
        </a:p>
      </dsp:txBody>
      <dsp:txXfrm rot="-5400000">
        <a:off x="2" y="818496"/>
        <a:ext cx="385723" cy="335382"/>
      </dsp:txXfrm>
    </dsp:sp>
    <dsp:sp modelId="{B3813235-2316-4721-8343-C50C9A17829A}">
      <dsp:nvSpPr>
        <dsp:cNvPr id="0" name=""/>
        <dsp:cNvSpPr/>
      </dsp:nvSpPr>
      <dsp:spPr>
        <a:xfrm rot="5400000">
          <a:off x="2868181" y="-1673843"/>
          <a:ext cx="539446" cy="551893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Быстрая смена видов деятельности</a:t>
          </a:r>
          <a:endParaRPr lang="en-U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378438" y="842234"/>
        <a:ext cx="5492598" cy="486778"/>
      </dsp:txXfrm>
    </dsp:sp>
    <dsp:sp modelId="{AD894262-7DE1-4B67-B5DB-540BA94E75CB}">
      <dsp:nvSpPr>
        <dsp:cNvPr id="0" name=""/>
        <dsp:cNvSpPr/>
      </dsp:nvSpPr>
      <dsp:spPr>
        <a:xfrm rot="5400000">
          <a:off x="-348184" y="1618622"/>
          <a:ext cx="1082093" cy="38572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45" tIns="29845" rIns="29845" bIns="29845" numCol="1" spcCol="1270" anchor="ctr" anchorCtr="0">
          <a:noAutofit/>
        </a:bodyPr>
        <a:lstStyle/>
        <a:p>
          <a:pPr lvl="0" algn="ctr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700" kern="1200" dirty="0"/>
        </a:p>
      </dsp:txBody>
      <dsp:txXfrm rot="-5400000">
        <a:off x="0" y="1463300"/>
        <a:ext cx="385723" cy="696370"/>
      </dsp:txXfrm>
    </dsp:sp>
    <dsp:sp modelId="{69C7D10F-9561-4E78-8ECC-4C824A6AED24}">
      <dsp:nvSpPr>
        <dsp:cNvPr id="0" name=""/>
        <dsp:cNvSpPr/>
      </dsp:nvSpPr>
      <dsp:spPr>
        <a:xfrm rot="5400000">
          <a:off x="2796847" y="-969672"/>
          <a:ext cx="696684" cy="551893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Использование ярких, интересных демонстрационных и раздаточных материалы</a:t>
          </a:r>
          <a:endParaRPr lang="en-US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385724" y="1475460"/>
        <a:ext cx="5484923" cy="628666"/>
      </dsp:txXfrm>
    </dsp:sp>
    <dsp:sp modelId="{3B50FEEA-53A1-4661-A478-16678A7255E3}">
      <dsp:nvSpPr>
        <dsp:cNvPr id="0" name=""/>
        <dsp:cNvSpPr/>
      </dsp:nvSpPr>
      <dsp:spPr>
        <a:xfrm rot="5400000">
          <a:off x="-204273" y="2496630"/>
          <a:ext cx="794271" cy="38572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 dirty="0"/>
        </a:p>
      </dsp:txBody>
      <dsp:txXfrm rot="-5400000">
        <a:off x="0" y="2485219"/>
        <a:ext cx="385723" cy="408548"/>
      </dsp:txXfrm>
    </dsp:sp>
    <dsp:sp modelId="{46C0013A-5428-4E26-B0BA-10CEA78DF3E1}">
      <dsp:nvSpPr>
        <dsp:cNvPr id="0" name=""/>
        <dsp:cNvSpPr/>
      </dsp:nvSpPr>
      <dsp:spPr>
        <a:xfrm rot="5400000">
          <a:off x="2828358" y="-166404"/>
          <a:ext cx="633663" cy="551893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Продолжительность занятия 20-30 минут</a:t>
          </a:r>
          <a:endParaRPr lang="en-US" sz="1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385724" y="2307163"/>
        <a:ext cx="5487999" cy="571797"/>
      </dsp:txXfrm>
    </dsp:sp>
    <dsp:sp modelId="{3BECA8B6-59C0-4816-8243-BC62B7B04E0C}">
      <dsp:nvSpPr>
        <dsp:cNvPr id="0" name=""/>
        <dsp:cNvSpPr/>
      </dsp:nvSpPr>
      <dsp:spPr>
        <a:xfrm rot="5400000">
          <a:off x="-223813" y="3238818"/>
          <a:ext cx="833350" cy="38572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900" kern="1200" dirty="0"/>
        </a:p>
      </dsp:txBody>
      <dsp:txXfrm rot="-5400000">
        <a:off x="0" y="3207867"/>
        <a:ext cx="385723" cy="447627"/>
      </dsp:txXfrm>
    </dsp:sp>
    <dsp:sp modelId="{4C98A4BD-5E20-4608-A0D5-1F9483399B34}">
      <dsp:nvSpPr>
        <dsp:cNvPr id="0" name=""/>
        <dsp:cNvSpPr/>
      </dsp:nvSpPr>
      <dsp:spPr>
        <a:xfrm rot="5400000">
          <a:off x="2820266" y="575783"/>
          <a:ext cx="649846" cy="551893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Группа не более 15 человек</a:t>
          </a:r>
          <a:endParaRPr lang="en-US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385724" y="3042049"/>
        <a:ext cx="5487209" cy="58640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021572-1E55-48AD-87B3-920BF3E26891}">
      <dsp:nvSpPr>
        <dsp:cNvPr id="0" name=""/>
        <dsp:cNvSpPr/>
      </dsp:nvSpPr>
      <dsp:spPr>
        <a:xfrm>
          <a:off x="-3894487" y="-598012"/>
          <a:ext cx="4641447" cy="4641447"/>
        </a:xfrm>
        <a:prstGeom prst="blockArc">
          <a:avLst>
            <a:gd name="adj1" fmla="val 18900000"/>
            <a:gd name="adj2" fmla="val 2700000"/>
            <a:gd name="adj3" fmla="val 465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262603-BB0C-410A-AE59-5A8C6C03EAA8}">
      <dsp:nvSpPr>
        <dsp:cNvPr id="0" name=""/>
        <dsp:cNvSpPr/>
      </dsp:nvSpPr>
      <dsp:spPr>
        <a:xfrm>
          <a:off x="480354" y="210222"/>
          <a:ext cx="7323100" cy="95772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46961" tIns="45720" rIns="45720" bIns="45720" numCol="1" spcCol="1270" anchor="ctr" anchorCtr="0">
          <a:noAutofit/>
        </a:bodyPr>
        <a:lstStyle/>
        <a:p>
          <a:pPr lvl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Изучение татарского и английского языков способствовало лучшему освоению навыков общения на русском языке</a:t>
          </a:r>
          <a:endParaRPr lang="en-U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80354" y="210222"/>
        <a:ext cx="7323100" cy="957723"/>
      </dsp:txXfrm>
    </dsp:sp>
    <dsp:sp modelId="{FF6FDDEB-A428-49ED-B2DF-D108C92C4B76}">
      <dsp:nvSpPr>
        <dsp:cNvPr id="0" name=""/>
        <dsp:cNvSpPr/>
      </dsp:nvSpPr>
      <dsp:spPr>
        <a:xfrm>
          <a:off x="49676" y="258406"/>
          <a:ext cx="861355" cy="861355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FE54E02A-CCE4-4D57-8A29-F08ED3B7794E}">
      <dsp:nvSpPr>
        <dsp:cNvPr id="0" name=""/>
        <dsp:cNvSpPr/>
      </dsp:nvSpPr>
      <dsp:spPr>
        <a:xfrm>
          <a:off x="730836" y="1267488"/>
          <a:ext cx="7072618" cy="91044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46961" tIns="45720" rIns="45720" bIns="45720" numCol="1" spcCol="1270" anchor="ctr" anchorCtr="0">
          <a:noAutofit/>
        </a:bodyPr>
        <a:lstStyle/>
        <a:p>
          <a:pPr lvl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Дети стали более самостоятельными в составлении рассказов по картинке, в пересказе услышанного</a:t>
          </a:r>
          <a:endParaRPr lang="en-U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30836" y="1267488"/>
        <a:ext cx="7072618" cy="910445"/>
      </dsp:txXfrm>
    </dsp:sp>
    <dsp:sp modelId="{7BA9667D-FB37-4356-88D5-821A4C51D424}">
      <dsp:nvSpPr>
        <dsp:cNvPr id="0" name=""/>
        <dsp:cNvSpPr/>
      </dsp:nvSpPr>
      <dsp:spPr>
        <a:xfrm>
          <a:off x="300159" y="1292033"/>
          <a:ext cx="861355" cy="861355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6357233B-CB7B-41DB-AA71-5CBD9BB222EA}">
      <dsp:nvSpPr>
        <dsp:cNvPr id="0" name=""/>
        <dsp:cNvSpPr/>
      </dsp:nvSpPr>
      <dsp:spPr>
        <a:xfrm>
          <a:off x="480354" y="2304401"/>
          <a:ext cx="7323100" cy="90387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46961" tIns="45720" rIns="45720" bIns="4572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Часть детей освоила навыки сопоставительного анализа</a:t>
          </a:r>
          <a:endParaRPr lang="en-U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80354" y="2304401"/>
        <a:ext cx="7323100" cy="903872"/>
      </dsp:txXfrm>
    </dsp:sp>
    <dsp:sp modelId="{D4CC5CEB-92DD-4A58-84B2-A45FBE7D42CE}">
      <dsp:nvSpPr>
        <dsp:cNvPr id="0" name=""/>
        <dsp:cNvSpPr/>
      </dsp:nvSpPr>
      <dsp:spPr>
        <a:xfrm>
          <a:off x="49676" y="2325659"/>
          <a:ext cx="861355" cy="861355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18FBE0-9CB6-4D75-9360-F34D9C6ED22D}">
      <dsp:nvSpPr>
        <dsp:cNvPr id="0" name=""/>
        <dsp:cNvSpPr/>
      </dsp:nvSpPr>
      <dsp:spPr>
        <a:xfrm>
          <a:off x="0" y="0"/>
          <a:ext cx="3657856" cy="3657856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5C6CFB-5897-4914-9483-E4C5020B0E2E}">
      <dsp:nvSpPr>
        <dsp:cNvPr id="0" name=""/>
        <dsp:cNvSpPr/>
      </dsp:nvSpPr>
      <dsp:spPr>
        <a:xfrm>
          <a:off x="1828928" y="0"/>
          <a:ext cx="5299863" cy="365785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 характеру действий: целенаправленный поиск и максимально полное стремление получить новый результат</a:t>
          </a:r>
          <a:endParaRPr lang="en-US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28928" y="0"/>
        <a:ext cx="5299863" cy="777294"/>
      </dsp:txXfrm>
    </dsp:sp>
    <dsp:sp modelId="{B55456E0-BEDD-4036-8B54-941B161721A9}">
      <dsp:nvSpPr>
        <dsp:cNvPr id="0" name=""/>
        <dsp:cNvSpPr/>
      </dsp:nvSpPr>
      <dsp:spPr>
        <a:xfrm>
          <a:off x="480093" y="777294"/>
          <a:ext cx="2697668" cy="2697668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E2935C-C8A4-43D9-9609-DE18B52B2D25}">
      <dsp:nvSpPr>
        <dsp:cNvPr id="0" name=""/>
        <dsp:cNvSpPr/>
      </dsp:nvSpPr>
      <dsp:spPr>
        <a:xfrm>
          <a:off x="1828928" y="777294"/>
          <a:ext cx="5299863" cy="269766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Целостный продолжительный процесс (см. </a:t>
          </a: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" action="ppaction://hlinksldjump"/>
            </a:rPr>
            <a:t>Этапы реализации</a:t>
          </a: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en-U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28928" y="777294"/>
        <a:ext cx="5299863" cy="777294"/>
      </dsp:txXfrm>
    </dsp:sp>
    <dsp:sp modelId="{FB75CB58-C074-441A-A825-1FCD63E203E8}">
      <dsp:nvSpPr>
        <dsp:cNvPr id="0" name=""/>
        <dsp:cNvSpPr/>
      </dsp:nvSpPr>
      <dsp:spPr>
        <a:xfrm>
          <a:off x="960187" y="1554588"/>
          <a:ext cx="1737481" cy="1737481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C83F55-4ED6-47C9-8574-67935F7204F9}">
      <dsp:nvSpPr>
        <dsp:cNvPr id="0" name=""/>
        <dsp:cNvSpPr/>
      </dsp:nvSpPr>
      <dsp:spPr>
        <a:xfrm>
          <a:off x="1828928" y="1489320"/>
          <a:ext cx="5299863" cy="186801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Проращивание, культивирование (изнутри), организация условий и пространства для соответствующей деятельности (см. этапы реализации)</a:t>
          </a:r>
          <a:endParaRPr lang="en-US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28928" y="1489320"/>
        <a:ext cx="5299863" cy="835692"/>
      </dsp:txXfrm>
    </dsp:sp>
    <dsp:sp modelId="{A794B95D-F03A-40E6-9856-F4BA62E1D100}">
      <dsp:nvSpPr>
        <dsp:cNvPr id="0" name=""/>
        <dsp:cNvSpPr/>
      </dsp:nvSpPr>
      <dsp:spPr>
        <a:xfrm>
          <a:off x="1440280" y="2331883"/>
          <a:ext cx="777294" cy="777294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B6F1A9-473C-45E8-8AB6-566A0D6A5360}">
      <dsp:nvSpPr>
        <dsp:cNvPr id="0" name=""/>
        <dsp:cNvSpPr/>
      </dsp:nvSpPr>
      <dsp:spPr>
        <a:xfrm>
          <a:off x="1828928" y="2331883"/>
          <a:ext cx="5299863" cy="77729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Критерий </a:t>
          </a:r>
          <a:r>
            <a:rPr lang="ru-RU" sz="1600" b="1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новизны</a:t>
          </a:r>
          <a:r>
            <a:rPr lang="ru-RU" sz="16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 открытие новых направлений деятельности, создание новых технологий, обретение нового качества результатов деятельности</a:t>
          </a:r>
          <a:endParaRPr lang="en-US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28928" y="2331883"/>
        <a:ext cx="5299863" cy="7772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163076581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5484227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Shape 5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3" name="Shape 5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8105691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Shape 5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3" name="Shape 5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0906481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Shape 5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3" name="Shape 5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9205454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Shape 5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3" name="Shape 5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5424891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Shape 5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3" name="Shape 5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5097674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Shape 5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3" name="Shape 5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6741322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Shape 5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3" name="Shape 5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4810096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Shape 5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3" name="Shape 5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0702399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Shape 5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3" name="Shape 5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0630864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Shape 5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3" name="Shape 5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4568525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Shape 5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3" name="Shape 5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0213330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6884715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Shape 5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3" name="Shape 5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33190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Shape 5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3" name="Shape 5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41627825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Shape 5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3" name="Shape 5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6344267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Shape 5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3" name="Shape 5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5627083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Shape 5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3" name="Shape 5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6258030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Shape 5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3" name="Shape 5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2410527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Shape 5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3" name="Shape 5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6063620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5697214" y="2635519"/>
            <a:ext cx="889200" cy="296400"/>
          </a:xfrm>
          <a:prstGeom prst="triangle">
            <a:avLst>
              <a:gd name="adj" fmla="val 32425"/>
            </a:avLst>
          </a:prstGeom>
          <a:solidFill>
            <a:srgbClr val="2632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25" name="Shape 25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26" name="Shape 26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Shape 27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28" name="Shape 28"/>
          <p:cNvGrpSpPr/>
          <p:nvPr/>
        </p:nvGrpSpPr>
        <p:grpSpPr>
          <a:xfrm rot="10800000" flipH="1">
            <a:off x="-2" y="2924826"/>
            <a:ext cx="6589087" cy="2027268"/>
            <a:chOff x="-9894852" y="-4493254"/>
            <a:chExt cx="21200407" cy="6522740"/>
          </a:xfrm>
        </p:grpSpPr>
        <p:sp>
          <p:nvSpPr>
            <p:cNvPr id="29" name="Shape 29"/>
            <p:cNvSpPr/>
            <p:nvPr/>
          </p:nvSpPr>
          <p:spPr>
            <a:xfrm>
              <a:off x="-9894852" y="-4493114"/>
              <a:ext cx="14685300" cy="6522600"/>
            </a:xfrm>
            <a:prstGeom prst="rect">
              <a:avLst/>
            </a:prstGeom>
            <a:solidFill>
              <a:srgbClr val="3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0" name="Shape 30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rgbClr val="3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31" name="Shape 31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32" name="Shape 32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3" name="Shape 33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34" name="Shape 34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Shape 35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" name="Shape 36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37" name="Shape 37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Shape 38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9" name="Shape 39"/>
          <p:cNvSpPr txBox="1">
            <a:spLocks noGrp="1"/>
          </p:cNvSpPr>
          <p:nvPr>
            <p:ph type="ctrTitle"/>
          </p:nvPr>
        </p:nvSpPr>
        <p:spPr>
          <a:xfrm>
            <a:off x="463525" y="2871148"/>
            <a:ext cx="4094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ubTitle" idx="1"/>
          </p:nvPr>
        </p:nvSpPr>
        <p:spPr>
          <a:xfrm>
            <a:off x="463525" y="3975449"/>
            <a:ext cx="4094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grpSp>
        <p:nvGrpSpPr>
          <p:cNvPr id="164" name="Shape 164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165" name="Shape 165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6" name="Shape 166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67" name="Shape 167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Shape 168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9" name="Shape 169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70" name="Shape 17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Shape 171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2" name="Shape 172"/>
          <p:cNvGrpSpPr/>
          <p:nvPr/>
        </p:nvGrpSpPr>
        <p:grpSpPr>
          <a:xfrm rot="10800000">
            <a:off x="-8" y="-2"/>
            <a:ext cx="2202830" cy="670795"/>
            <a:chOff x="5575242" y="4472723"/>
            <a:chExt cx="2202830" cy="670795"/>
          </a:xfrm>
        </p:grpSpPr>
        <p:sp>
          <p:nvSpPr>
            <p:cNvPr id="173" name="Shape 173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2632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4" name="Shape 174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75" name="Shape 175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Shape 176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7" name="Shape 177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78" name="Shape 178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Shape 179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▰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6" r:id="rId2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openxmlformats.org/officeDocument/2006/relationships/slide" Target="slide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Relationship Id="rId9" Type="http://schemas.microsoft.com/office/2007/relationships/diagramDrawing" Target="../diagrams/drawing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" Target="slide2.xml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10" Type="http://schemas.microsoft.com/office/2007/relationships/diagramDrawing" Target="../diagrams/drawing6.xml"/><Relationship Id="rId4" Type="http://schemas.openxmlformats.org/officeDocument/2006/relationships/diagramData" Target="../diagrams/data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openxmlformats.org/officeDocument/2006/relationships/slide" Target="slide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Relationship Id="rId9" Type="http://schemas.microsoft.com/office/2007/relationships/diagramDrawing" Target="../diagrams/drawing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diagramColors" Target="../diagrams/colors8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Relationship Id="rId9" Type="http://schemas.microsoft.com/office/2007/relationships/diagramDrawing" Target="../diagrams/drawing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16.xml"/><Relationship Id="rId3" Type="http://schemas.openxmlformats.org/officeDocument/2006/relationships/slide" Target="slide3.xml"/><Relationship Id="rId7" Type="http://schemas.openxmlformats.org/officeDocument/2006/relationships/slide" Target="slide8.xml"/><Relationship Id="rId12" Type="http://schemas.openxmlformats.org/officeDocument/2006/relationships/slide" Target="slide14.xml"/><Relationship Id="rId2" Type="http://schemas.openxmlformats.org/officeDocument/2006/relationships/notesSlide" Target="../notesSlides/notesSlide2.xml"/><Relationship Id="rId16" Type="http://schemas.openxmlformats.org/officeDocument/2006/relationships/slide" Target="slide1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11" Type="http://schemas.openxmlformats.org/officeDocument/2006/relationships/slide" Target="slide13.xml"/><Relationship Id="rId5" Type="http://schemas.openxmlformats.org/officeDocument/2006/relationships/slide" Target="slide6.xml"/><Relationship Id="rId15" Type="http://schemas.openxmlformats.org/officeDocument/2006/relationships/slide" Target="slide18.xml"/><Relationship Id="rId10" Type="http://schemas.openxmlformats.org/officeDocument/2006/relationships/slide" Target="slide12.xml"/><Relationship Id="rId4" Type="http://schemas.openxmlformats.org/officeDocument/2006/relationships/slide" Target="slide5.xml"/><Relationship Id="rId9" Type="http://schemas.openxmlformats.org/officeDocument/2006/relationships/slide" Target="slide11.xml"/><Relationship Id="rId14" Type="http://schemas.openxmlformats.org/officeDocument/2006/relationships/slide" Target="slide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microsoft.com/office/2007/relationships/diagramDrawing" Target="../diagrams/drawing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microsoft.com/office/2007/relationships/diagramDrawing" Target="../diagrams/drawing2.xml"/><Relationship Id="rId3" Type="http://schemas.openxmlformats.org/officeDocument/2006/relationships/slide" Target="slide2.xml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11" Type="http://schemas.openxmlformats.org/officeDocument/2006/relationships/diagramColors" Target="../diagrams/colors3.xml"/><Relationship Id="rId5" Type="http://schemas.openxmlformats.org/officeDocument/2006/relationships/diagramLayout" Target="../diagrams/layout2.xml"/><Relationship Id="rId10" Type="http://schemas.openxmlformats.org/officeDocument/2006/relationships/diagramQuickStyle" Target="../diagrams/quickStyle3.xml"/><Relationship Id="rId4" Type="http://schemas.openxmlformats.org/officeDocument/2006/relationships/diagramData" Target="../diagrams/data2.xml"/><Relationship Id="rId9" Type="http://schemas.openxmlformats.org/officeDocument/2006/relationships/diagramLayout" Target="../diagrams/layout3.xml"/><Relationship Id="rId14" Type="http://schemas.microsoft.com/office/2007/relationships/diagramDrawing" Target="../diagrams/drawing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Relationship Id="rId9" Type="http://schemas.microsoft.com/office/2007/relationships/diagramDrawing" Target="../diagrams/drawing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slide" Target="slide19.xml"/><Relationship Id="rId4" Type="http://schemas.openxmlformats.org/officeDocument/2006/relationships/slide" Target="slide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ctrTitle"/>
          </p:nvPr>
        </p:nvSpPr>
        <p:spPr>
          <a:xfrm>
            <a:off x="488933" y="1384995"/>
            <a:ext cx="6254640" cy="147963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ОДНОВРЕМЕННОГО ИЗУЧЕНИЯ ТРЕХ ЯЗЫКОВ: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РУССКОГО,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ТАТАРСКОГО И АНГЛИЙСКОГО.</a:t>
            </a:r>
            <a:b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sz="2000" dirty="0">
              <a:solidFill>
                <a:schemeClr val="tx1"/>
              </a:solidFill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07504" y="2931790"/>
            <a:ext cx="4680520" cy="2016224"/>
          </a:xfrm>
        </p:spPr>
        <p:txBody>
          <a:bodyPr/>
          <a:lstStyle/>
          <a:p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Гареева Алсу Мударисовна . Воспитатель в.кв. категории  МАДОУ «</a:t>
            </a:r>
            <a:r>
              <a:rPr lang="ru-RU" sz="1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ЦРР-Детский</a:t>
            </a:r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сад №25»  Приволжского района города Казани                        </a:t>
            </a:r>
            <a:endParaRPr lang="ru-RU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Руководитель: </a:t>
            </a:r>
            <a:endParaRPr lang="ru-RU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д.п.н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профессор           </a:t>
            </a:r>
            <a:r>
              <a:rPr lang="ru-RU" sz="1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Габдулхаков</a:t>
            </a:r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В.Ф. </a:t>
            </a:r>
            <a:endParaRPr lang="ru-RU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algn="ctr"/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Казань-2018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92716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" name="Shape 983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2135133" y="0"/>
            <a:ext cx="64005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Методологическая база и принципы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Action Button: Document 6">
            <a:hlinkClick r:id="rId3" action="ppaction://hlinksldjump" highlightClick="1"/>
          </p:cNvPr>
          <p:cNvSpPr/>
          <p:nvPr/>
        </p:nvSpPr>
        <p:spPr>
          <a:xfrm>
            <a:off x="683568" y="4587974"/>
            <a:ext cx="360040" cy="364126"/>
          </a:xfrm>
          <a:prstGeom prst="actionButtonDocumen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123478"/>
            <a:ext cx="29969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Карта инновационной </a:t>
            </a:r>
          </a:p>
          <a:p>
            <a:r>
              <a:rPr lang="ru-RU" sz="1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деятельности</a:t>
            </a:r>
            <a:endParaRPr lang="ru-RU" sz="11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483768" y="771550"/>
            <a:ext cx="4248472" cy="72008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сигналов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132288" y="1779081"/>
            <a:ext cx="1656184" cy="6480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Русский</a:t>
            </a:r>
            <a:endParaRPr lang="en-US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851920" y="1801515"/>
            <a:ext cx="1656184" cy="6480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Татарский</a:t>
            </a:r>
            <a:endParaRPr lang="en-US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705516" y="1801515"/>
            <a:ext cx="1656184" cy="6480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Английский</a:t>
            </a:r>
            <a:endParaRPr lang="en-US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730" y="2518394"/>
            <a:ext cx="1843491" cy="20695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25098" y="2528134"/>
            <a:ext cx="2016805" cy="201680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06476" y="2638113"/>
            <a:ext cx="1998387" cy="1998387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034833" y="4502795"/>
            <a:ext cx="118173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t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Тиен Ә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мин</a:t>
            </a:r>
            <a:r>
              <a:rPr lang="tt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ә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088860" y="4502795"/>
            <a:ext cx="115768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Robert Hare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430910" y="4525326"/>
            <a:ext cx="17299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Мишка-Топтыжка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7178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" name="Shape 983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1734127" y="82082"/>
            <a:ext cx="64005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Основные этапы реализации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="" val="3458746088"/>
              </p:ext>
            </p:extLst>
          </p:nvPr>
        </p:nvGraphicFramePr>
        <p:xfrm>
          <a:off x="622392" y="559961"/>
          <a:ext cx="7416824" cy="42440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Action Button: Document 6">
            <a:hlinkClick r:id="rId7" action="ppaction://hlinksldjump" highlightClick="1"/>
          </p:cNvPr>
          <p:cNvSpPr/>
          <p:nvPr/>
        </p:nvSpPr>
        <p:spPr>
          <a:xfrm>
            <a:off x="245339" y="4612237"/>
            <a:ext cx="360040" cy="364126"/>
          </a:xfrm>
          <a:prstGeom prst="actionButtonDocumen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123478"/>
            <a:ext cx="29969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Карта инновационной </a:t>
            </a:r>
          </a:p>
          <a:p>
            <a:r>
              <a:rPr lang="ru-RU" sz="1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деятельности</a:t>
            </a:r>
            <a:endParaRPr lang="ru-RU" sz="11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1868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" name="Shape 983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12</a:t>
            </a:fld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1761416" y="94158"/>
            <a:ext cx="64005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Условия и ресурсное обеспечение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Action Button: Document 14">
            <a:hlinkClick r:id="rId3" action="ppaction://hlinksldjump" highlightClick="1"/>
          </p:cNvPr>
          <p:cNvSpPr/>
          <p:nvPr/>
        </p:nvSpPr>
        <p:spPr>
          <a:xfrm>
            <a:off x="683568" y="4587974"/>
            <a:ext cx="360040" cy="364126"/>
          </a:xfrm>
          <a:prstGeom prst="actionButtonDocumen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123478"/>
            <a:ext cx="29969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Карта инновационной </a:t>
            </a:r>
          </a:p>
          <a:p>
            <a:r>
              <a:rPr lang="ru-RU" sz="1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деятельности</a:t>
            </a:r>
            <a:endParaRPr lang="ru-RU" sz="11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xmlns="" val="2697819127"/>
              </p:ext>
            </p:extLst>
          </p:nvPr>
        </p:nvGraphicFramePr>
        <p:xfrm>
          <a:off x="971600" y="935432"/>
          <a:ext cx="5904656" cy="38685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92280" y="2488780"/>
            <a:ext cx="1935575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6182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" name="Shape 983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13</a:t>
            </a:fld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1734127" y="155566"/>
            <a:ext cx="64005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Показатели эффективности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xmlns="" val="2888897511"/>
              </p:ext>
            </p:extLst>
          </p:nvPr>
        </p:nvGraphicFramePr>
        <p:xfrm>
          <a:off x="755576" y="987574"/>
          <a:ext cx="7848872" cy="34454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Smiley Face 1"/>
          <p:cNvSpPr/>
          <p:nvPr/>
        </p:nvSpPr>
        <p:spPr>
          <a:xfrm>
            <a:off x="977692" y="1419622"/>
            <a:ext cx="498653" cy="493093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Left-Right Arrow 3"/>
          <p:cNvSpPr/>
          <p:nvPr/>
        </p:nvSpPr>
        <p:spPr>
          <a:xfrm>
            <a:off x="1233152" y="2491520"/>
            <a:ext cx="530611" cy="365521"/>
          </a:xfrm>
          <a:prstGeom prst="left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un 6"/>
          <p:cNvSpPr/>
          <p:nvPr/>
        </p:nvSpPr>
        <p:spPr>
          <a:xfrm>
            <a:off x="959423" y="3465285"/>
            <a:ext cx="539034" cy="576064"/>
          </a:xfrm>
          <a:prstGeom prst="sun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ction Button: Document 11">
            <a:hlinkClick r:id="rId7" action="ppaction://hlinksldjump" highlightClick="1"/>
          </p:cNvPr>
          <p:cNvSpPr/>
          <p:nvPr/>
        </p:nvSpPr>
        <p:spPr>
          <a:xfrm>
            <a:off x="683568" y="4587974"/>
            <a:ext cx="360040" cy="364126"/>
          </a:xfrm>
          <a:prstGeom prst="actionButtonDocumen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0" y="123478"/>
            <a:ext cx="29969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Карта инновационной </a:t>
            </a:r>
          </a:p>
          <a:p>
            <a:r>
              <a:rPr lang="ru-RU" sz="1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деятельности</a:t>
            </a:r>
            <a:endParaRPr lang="ru-RU" sz="11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5226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Arrow Connector 26"/>
          <p:cNvCxnSpPr>
            <a:endCxn id="28" idx="0"/>
          </p:cNvCxnSpPr>
          <p:nvPr/>
        </p:nvCxnSpPr>
        <p:spPr>
          <a:xfrm>
            <a:off x="7570372" y="2428990"/>
            <a:ext cx="0" cy="57630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Rounded Rectangle 27"/>
          <p:cNvSpPr/>
          <p:nvPr/>
        </p:nvSpPr>
        <p:spPr>
          <a:xfrm>
            <a:off x="6742280" y="3005293"/>
            <a:ext cx="1656183" cy="83492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мае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Straight Arrow Connector 25"/>
          <p:cNvCxnSpPr>
            <a:endCxn id="22" idx="0"/>
          </p:cNvCxnSpPr>
          <p:nvPr/>
        </p:nvCxnSpPr>
        <p:spPr>
          <a:xfrm>
            <a:off x="4752020" y="2427153"/>
            <a:ext cx="0" cy="57630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83" name="Shape 983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14</a:t>
            </a:fld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2051720" y="132698"/>
            <a:ext cx="64005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Способы диагностики результатов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Action Button: Document 6">
            <a:hlinkClick r:id="rId3" action="ppaction://hlinksldjump" highlightClick="1"/>
          </p:cNvPr>
          <p:cNvSpPr/>
          <p:nvPr/>
        </p:nvSpPr>
        <p:spPr>
          <a:xfrm>
            <a:off x="683568" y="4587974"/>
            <a:ext cx="360040" cy="364126"/>
          </a:xfrm>
          <a:prstGeom prst="actionButtonDocumen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123478"/>
            <a:ext cx="29969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Карта инновационной </a:t>
            </a:r>
          </a:p>
          <a:p>
            <a:r>
              <a:rPr lang="ru-RU" sz="1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деятельности</a:t>
            </a:r>
            <a:endParaRPr lang="ru-RU" sz="11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483768" y="771550"/>
            <a:ext cx="4248472" cy="72008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(наблюдение, эксперимент)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132288" y="1779081"/>
            <a:ext cx="1656184" cy="6480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Текущий</a:t>
            </a:r>
            <a:endParaRPr lang="en-US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851920" y="1801515"/>
            <a:ext cx="1944216" cy="6480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Промежуточный</a:t>
            </a:r>
            <a:endParaRPr lang="en-US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705516" y="1801515"/>
            <a:ext cx="1656184" cy="6480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Итоговый</a:t>
            </a:r>
            <a:endParaRPr lang="en-US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Arrow Connector 4"/>
          <p:cNvCxnSpPr>
            <a:endCxn id="3" idx="0"/>
          </p:cNvCxnSpPr>
          <p:nvPr/>
        </p:nvCxnSpPr>
        <p:spPr>
          <a:xfrm flipH="1">
            <a:off x="1960380" y="1491630"/>
            <a:ext cx="550113" cy="28745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2" idx="2"/>
          </p:cNvCxnSpPr>
          <p:nvPr/>
        </p:nvCxnSpPr>
        <p:spPr>
          <a:xfrm>
            <a:off x="4608004" y="1491630"/>
            <a:ext cx="0" cy="36004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11" idx="0"/>
          </p:cNvCxnSpPr>
          <p:nvPr/>
        </p:nvCxnSpPr>
        <p:spPr>
          <a:xfrm>
            <a:off x="6705516" y="1491630"/>
            <a:ext cx="828092" cy="30988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1132288" y="3003456"/>
            <a:ext cx="1656183" cy="83492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Каждое занятие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Arrow Connector 7"/>
          <p:cNvCxnSpPr>
            <a:stCxn id="3" idx="2"/>
            <a:endCxn id="20" idx="0"/>
          </p:cNvCxnSpPr>
          <p:nvPr/>
        </p:nvCxnSpPr>
        <p:spPr>
          <a:xfrm>
            <a:off x="1960380" y="2427153"/>
            <a:ext cx="0" cy="57630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Rounded Rectangle 21"/>
          <p:cNvSpPr/>
          <p:nvPr/>
        </p:nvSpPr>
        <p:spPr>
          <a:xfrm>
            <a:off x="3923928" y="3003456"/>
            <a:ext cx="1656183" cy="83492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декабре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147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" name="Shape 983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15</a:t>
            </a:fld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2195736" y="146960"/>
            <a:ext cx="64005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Критерии диагностики результатов для старшего дошкольного возраста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Action Button: Document 7">
            <a:hlinkClick r:id="rId3" action="ppaction://hlinksldjump" highlightClick="1"/>
          </p:cNvPr>
          <p:cNvSpPr/>
          <p:nvPr/>
        </p:nvSpPr>
        <p:spPr>
          <a:xfrm>
            <a:off x="683568" y="4587974"/>
            <a:ext cx="360040" cy="364126"/>
          </a:xfrm>
          <a:prstGeom prst="actionButtonDocumen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123478"/>
            <a:ext cx="29969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Карта инновационной </a:t>
            </a:r>
          </a:p>
          <a:p>
            <a:r>
              <a:rPr lang="ru-RU" sz="1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деятельности</a:t>
            </a:r>
            <a:endParaRPr lang="ru-RU" sz="11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34375330"/>
              </p:ext>
            </p:extLst>
          </p:nvPr>
        </p:nvGraphicFramePr>
        <p:xfrm>
          <a:off x="827584" y="1491630"/>
          <a:ext cx="7513822" cy="1881165"/>
        </p:xfrm>
        <a:graphic>
          <a:graphicData uri="http://schemas.openxmlformats.org/drawingml/2006/table">
            <a:tbl>
              <a:tblPr firstRow="1" firstCol="1" bandRow="1">
                <a:tableStyleId>{3C2FFA5D-87B4-456A-9821-1D502468CF0F}</a:tableStyleId>
              </a:tblPr>
              <a:tblGrid>
                <a:gridCol w="956204"/>
                <a:gridCol w="1034711"/>
                <a:gridCol w="1034711"/>
                <a:gridCol w="1050412"/>
                <a:gridCol w="1540586"/>
                <a:gridCol w="940208"/>
                <a:gridCol w="956990"/>
              </a:tblGrid>
              <a:tr h="133961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Ф.И.О.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Узнавание речи на русском языке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Узнавание речи на татарском языке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Узнавание речи на английском языке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Самостоятельность ответов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Быстро отвечает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Балл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155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++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++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++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++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++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12" name="Down Arrow 11"/>
          <p:cNvSpPr/>
          <p:nvPr/>
        </p:nvSpPr>
        <p:spPr>
          <a:xfrm>
            <a:off x="4067944" y="3507854"/>
            <a:ext cx="360040" cy="504056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3104164" y="4090194"/>
            <a:ext cx="2376264" cy="6480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Баллы 0-10</a:t>
            </a:r>
            <a:endParaRPr lang="en-US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482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" name="Shape 983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16</a:t>
            </a:fld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2051720" y="194452"/>
            <a:ext cx="64005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Результативность инновационного опыта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Action Button: Document 11">
            <a:hlinkClick r:id="rId3" action="ppaction://hlinksldjump" highlightClick="1"/>
          </p:cNvPr>
          <p:cNvSpPr/>
          <p:nvPr/>
        </p:nvSpPr>
        <p:spPr>
          <a:xfrm>
            <a:off x="683568" y="4587974"/>
            <a:ext cx="360040" cy="364126"/>
          </a:xfrm>
          <a:prstGeom prst="actionButtonDocumen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0" y="123478"/>
            <a:ext cx="29969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Карта инновационной </a:t>
            </a:r>
          </a:p>
          <a:p>
            <a:r>
              <a:rPr lang="ru-RU" sz="1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деятельности</a:t>
            </a:r>
            <a:endParaRPr lang="ru-RU" sz="11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xmlns="" val="1577980578"/>
              </p:ext>
            </p:extLst>
          </p:nvPr>
        </p:nvGraphicFramePr>
        <p:xfrm>
          <a:off x="1690680" y="680486"/>
          <a:ext cx="5280248" cy="3976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437128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" name="Shape 983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17</a:t>
            </a:fld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1719956" y="78147"/>
            <a:ext cx="64005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Соответствие критериям инновации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Action Button: Document 7">
            <a:hlinkClick r:id="rId3" action="ppaction://hlinksldjump" highlightClick="1"/>
          </p:cNvPr>
          <p:cNvSpPr/>
          <p:nvPr/>
        </p:nvSpPr>
        <p:spPr>
          <a:xfrm>
            <a:off x="683568" y="4587974"/>
            <a:ext cx="360040" cy="364126"/>
          </a:xfrm>
          <a:prstGeom prst="actionButtonDocumen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0" y="123478"/>
            <a:ext cx="29969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Карта инновационной </a:t>
            </a:r>
          </a:p>
          <a:p>
            <a:r>
              <a:rPr lang="ru-RU" sz="1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деятельности</a:t>
            </a:r>
            <a:endParaRPr lang="ru-RU" sz="11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xmlns="" val="2975062115"/>
              </p:ext>
            </p:extLst>
          </p:nvPr>
        </p:nvGraphicFramePr>
        <p:xfrm>
          <a:off x="683568" y="915565"/>
          <a:ext cx="7128792" cy="36578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xmlns="" val="171794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" name="Shape 983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18</a:t>
            </a:fld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2195736" y="86449"/>
            <a:ext cx="64005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Основные проблемы и их пути решения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Action Button: Document 6">
            <a:hlinkClick r:id="rId3" action="ppaction://hlinksldjump" highlightClick="1"/>
          </p:cNvPr>
          <p:cNvSpPr/>
          <p:nvPr/>
        </p:nvSpPr>
        <p:spPr>
          <a:xfrm>
            <a:off x="683568" y="4587974"/>
            <a:ext cx="360040" cy="364126"/>
          </a:xfrm>
          <a:prstGeom prst="actionButtonDocumen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123478"/>
            <a:ext cx="29969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Карта инновационной </a:t>
            </a:r>
          </a:p>
          <a:p>
            <a:r>
              <a:rPr lang="ru-RU" sz="1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деятельности</a:t>
            </a:r>
            <a:endParaRPr lang="ru-RU" sz="11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Flowchart: Alternate Process 9"/>
          <p:cNvSpPr/>
          <p:nvPr/>
        </p:nvSpPr>
        <p:spPr>
          <a:xfrm>
            <a:off x="560946" y="1131590"/>
            <a:ext cx="2664296" cy="1152128"/>
          </a:xfrm>
          <a:prstGeom prst="flowChartAlternateProcess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Татарский язык осваивается сложнее, чем английский</a:t>
            </a:r>
            <a:endParaRPr lang="en-US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Flowchart: Alternate Process 10"/>
          <p:cNvSpPr/>
          <p:nvPr/>
        </p:nvSpPr>
        <p:spPr>
          <a:xfrm>
            <a:off x="5966772" y="915566"/>
            <a:ext cx="3024336" cy="1872208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проводить беседы с родителями о значении родного языка в развитии личности, о необходимости использования его при общении с детьми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3477270" y="1347614"/>
            <a:ext cx="2376264" cy="792088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Alternate Process 12"/>
          <p:cNvSpPr/>
          <p:nvPr/>
        </p:nvSpPr>
        <p:spPr>
          <a:xfrm>
            <a:off x="568203" y="3112591"/>
            <a:ext cx="2664296" cy="1152128"/>
          </a:xfrm>
          <a:prstGeom prst="flowChartAlternateProcess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некоторых детей имеются дефекты речи, что усложняет изучение иностранных языков</a:t>
            </a:r>
            <a:endParaRPr lang="en-US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Flowchart: Alternate Process 13"/>
          <p:cNvSpPr/>
          <p:nvPr/>
        </p:nvSpPr>
        <p:spPr>
          <a:xfrm>
            <a:off x="5974029" y="2896567"/>
            <a:ext cx="3024336" cy="1872208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Необходима работа с логопедом  (фонетические зарядки для развития артикуляционного аппарата)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3484527" y="3328615"/>
            <a:ext cx="2376264" cy="792088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243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" name="Shape 983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19</a:t>
            </a:fld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1547664" y="194452"/>
            <a:ext cx="64005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Публикации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Action Button: Document 7">
            <a:hlinkClick r:id="rId3" action="ppaction://hlinksldjump" highlightClick="1"/>
          </p:cNvPr>
          <p:cNvSpPr/>
          <p:nvPr/>
        </p:nvSpPr>
        <p:spPr>
          <a:xfrm>
            <a:off x="683568" y="4587974"/>
            <a:ext cx="360040" cy="364126"/>
          </a:xfrm>
          <a:prstGeom prst="actionButtonDocumen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0" y="123478"/>
            <a:ext cx="29969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Карта инновационной </a:t>
            </a:r>
          </a:p>
          <a:p>
            <a:r>
              <a:rPr lang="ru-RU" sz="1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деятельности</a:t>
            </a:r>
            <a:endParaRPr lang="ru-RU" sz="11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3042" y="1897062"/>
            <a:ext cx="1986814" cy="253593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/>
          <a:srcRect l="3334" t="13601" r="10801" b="2401"/>
          <a:stretch/>
        </p:blipFill>
        <p:spPr>
          <a:xfrm>
            <a:off x="704677" y="953651"/>
            <a:ext cx="1944216" cy="253593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75776" y="3387833"/>
            <a:ext cx="370841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Габдулхаков В. Ф., Гареева А. М. Технология одновременного изучения трех языков: русский, english, татарча. / Учебно-методическое пособие. Выпуск 4. – Казань, 2014. – 163 с.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56785" y="873982"/>
            <a:ext cx="4572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Гареева А. М., Данилова Ж. В. Игровые занятия для языкового развития детей. Средняя группа / Под редакцией доктора педагогических наук, профессора В. Ф. Габдулхакова. – М.: Национальный книжный центр, 2012. – 240 с.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339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" name="Shape 983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0" y="123478"/>
            <a:ext cx="29969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Технология интерактивного</a:t>
            </a:r>
          </a:p>
          <a:p>
            <a:r>
              <a:rPr lang="ru-RU" sz="1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обучения</a:t>
            </a:r>
            <a:endParaRPr lang="ru-RU" sz="11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89868" y="61763"/>
            <a:ext cx="64005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56200" y="699542"/>
            <a:ext cx="76055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/>
              </a:rPr>
              <a:t>Основные сведения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sldjump"/>
              </a:rPr>
              <a:t>Актуальность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 action="ppaction://hlinksldjump"/>
              </a:rPr>
              <a:t>Цели и задачи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 action="ppaction://hlinksldjump"/>
              </a:rPr>
              <a:t>Цели и задачи занятия по теме «Безопасность»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7" action="ppaction://hlinksldjump"/>
              </a:rPr>
              <a:t>Структура занятия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8" action="ppaction://hlinksldjump"/>
              </a:rPr>
              <a:t>Методологическая база и принципы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9" action="ppaction://hlinksldjump"/>
              </a:rPr>
              <a:t>Основные этапы реализации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0" action="ppaction://hlinksldjump"/>
              </a:rPr>
              <a:t>Условие и ресурсное обеспечение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1" action="ppaction://hlinksldjump"/>
              </a:rPr>
              <a:t>Показатели эффективности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2" action="ppaction://hlinksldjump"/>
              </a:rPr>
              <a:t>Способы диагностики результатов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3" action="ppaction://hlinksldjump"/>
              </a:rPr>
              <a:t>Результативность инновационного опыта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4" action="ppaction://hlinksldjump"/>
              </a:rPr>
              <a:t>Соответствие критериям инновации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5" action="ppaction://hlinksldjump"/>
              </a:rPr>
              <a:t>Основные проблемы и пути их решения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6" action="ppaction://hlinksldjump"/>
              </a:rPr>
              <a:t>Публикации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4679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ctrTitle"/>
          </p:nvPr>
        </p:nvSpPr>
        <p:spPr>
          <a:xfrm>
            <a:off x="477600" y="843558"/>
            <a:ext cx="6254640" cy="147963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sz="3600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0"/>
            <a:ext cx="68042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8187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" name="Shape 983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0" y="123478"/>
            <a:ext cx="29969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Карта инновационной </a:t>
            </a:r>
          </a:p>
          <a:p>
            <a:r>
              <a:rPr lang="ru-RU" sz="1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деятельности</a:t>
            </a:r>
            <a:endParaRPr lang="ru-RU" sz="11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4033" y="189128"/>
            <a:ext cx="64005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сведения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ction Button: Document 2">
            <a:hlinkClick r:id="rId3" action="ppaction://hlinksldjump" highlightClick="1"/>
          </p:cNvPr>
          <p:cNvSpPr/>
          <p:nvPr/>
        </p:nvSpPr>
        <p:spPr>
          <a:xfrm>
            <a:off x="683568" y="4587974"/>
            <a:ext cx="360040" cy="364126"/>
          </a:xfrm>
          <a:prstGeom prst="actionButtonDocumen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635134" y="843558"/>
            <a:ext cx="2784737" cy="86409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Наименование инновационного педагогического 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опыта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419871" y="843558"/>
            <a:ext cx="5112569" cy="86409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</a:t>
            </a:r>
            <a:r>
              <a:rPr lang="ru-RU" sz="1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етодика интегрированного обучения русскому, английскому и татарскому языкам</a:t>
            </a:r>
            <a:endParaRPr 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635134" y="1738837"/>
            <a:ext cx="2784737" cy="86409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Авторы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3419871" y="1738837"/>
            <a:ext cx="5112569" cy="86409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Педагог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МАДОУ «Центр развития ребенка – детский сад №25» Приволжского района города Казани Гареева А. М. под научным руководством профессора, д.п.н. Габдулхакова В. Ф.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635134" y="2625026"/>
            <a:ext cx="2784737" cy="86409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Форма представления инновации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3419871" y="2625026"/>
            <a:ext cx="5112569" cy="86409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hlinkClick r:id="rId4" action="ppaction://hlinksldjump"/>
              </a:rPr>
              <a:t>Методические разработки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635134" y="3511215"/>
            <a:ext cx="2784737" cy="86409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Сектор применения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инновации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3419871" y="3511215"/>
            <a:ext cx="5112569" cy="86409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Средняя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старшая, подготовительная дошкольные группы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3399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" name="Shape 983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2195736" y="197420"/>
            <a:ext cx="64005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сведения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ction Button: Document 2">
            <a:hlinkClick r:id="rId3" action="ppaction://hlinksldjump" highlightClick="1"/>
          </p:cNvPr>
          <p:cNvSpPr/>
          <p:nvPr/>
        </p:nvSpPr>
        <p:spPr>
          <a:xfrm>
            <a:off x="863588" y="4517970"/>
            <a:ext cx="360040" cy="364126"/>
          </a:xfrm>
          <a:prstGeom prst="actionButtonDocumen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0" y="123478"/>
            <a:ext cx="29969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Карта инновационной </a:t>
            </a:r>
          </a:p>
          <a:p>
            <a:r>
              <a:rPr lang="ru-RU" sz="1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деятельности</a:t>
            </a:r>
            <a:endParaRPr lang="ru-RU" sz="11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35134" y="843558"/>
            <a:ext cx="2784737" cy="86409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Область применения инновации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419871" y="843558"/>
            <a:ext cx="5112569" cy="86409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Содержание обучения и воспитания </a:t>
            </a:r>
            <a:endParaRPr 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35134" y="1738837"/>
            <a:ext cx="2784737" cy="86409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Сроки реализации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419871" y="1738837"/>
            <a:ext cx="5112569" cy="86409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 сентября по май в соответствии с образовательной деятельностью, рассчитанной на девять месяцев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="" val="2042300314"/>
              </p:ext>
            </p:extLst>
          </p:nvPr>
        </p:nvGraphicFramePr>
        <p:xfrm>
          <a:off x="1979712" y="2852773"/>
          <a:ext cx="5076247" cy="20258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xmlns="" val="925811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" name="Shape 983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1403648" y="223631"/>
            <a:ext cx="64005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</a:p>
        </p:txBody>
      </p:sp>
      <p:sp>
        <p:nvSpPr>
          <p:cNvPr id="3" name="Action Button: Document 2">
            <a:hlinkClick r:id="rId3" action="ppaction://hlinksldjump" highlightClick="1"/>
          </p:cNvPr>
          <p:cNvSpPr/>
          <p:nvPr/>
        </p:nvSpPr>
        <p:spPr>
          <a:xfrm>
            <a:off x="467544" y="4617660"/>
            <a:ext cx="360040" cy="364126"/>
          </a:xfrm>
          <a:prstGeom prst="actionButtonDocumen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0" y="123478"/>
            <a:ext cx="29969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Карта инновационной </a:t>
            </a:r>
          </a:p>
          <a:p>
            <a:r>
              <a:rPr lang="ru-RU" sz="1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деятельности</a:t>
            </a:r>
            <a:endParaRPr lang="ru-RU" sz="11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xmlns="" val="2101637212"/>
              </p:ext>
            </p:extLst>
          </p:nvPr>
        </p:nvGraphicFramePr>
        <p:xfrm>
          <a:off x="-1044624" y="553271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xmlns="" val="2877953172"/>
              </p:ext>
            </p:extLst>
          </p:nvPr>
        </p:nvGraphicFramePr>
        <p:xfrm>
          <a:off x="3195417" y="445392"/>
          <a:ext cx="6464743" cy="43356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xmlns="" val="1327789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" name="Shape 983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6</a:t>
            </a:fld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1961147" y="77490"/>
            <a:ext cx="64005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Цель и задачи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Action Button: Document 6">
            <a:hlinkClick r:id="rId3" action="ppaction://hlinksldjump" highlightClick="1"/>
          </p:cNvPr>
          <p:cNvSpPr/>
          <p:nvPr/>
        </p:nvSpPr>
        <p:spPr>
          <a:xfrm>
            <a:off x="683568" y="4587974"/>
            <a:ext cx="360040" cy="364126"/>
          </a:xfrm>
          <a:prstGeom prst="actionButtonDocumen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123478"/>
            <a:ext cx="29969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Карта инновационной </a:t>
            </a:r>
          </a:p>
          <a:p>
            <a:r>
              <a:rPr lang="ru-RU" sz="1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деятельности</a:t>
            </a:r>
            <a:endParaRPr lang="ru-RU" sz="11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835696" y="699542"/>
            <a:ext cx="6048672" cy="57606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– 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речевое развитие</a:t>
            </a:r>
            <a:endParaRPr lang="en-US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xmlns="" val="3240823898"/>
              </p:ext>
            </p:extLst>
          </p:nvPr>
        </p:nvGraphicFramePr>
        <p:xfrm>
          <a:off x="1961147" y="1491630"/>
          <a:ext cx="5656853" cy="2304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" name="Rounded Rectangle 10"/>
          <p:cNvSpPr/>
          <p:nvPr/>
        </p:nvSpPr>
        <p:spPr>
          <a:xfrm>
            <a:off x="1835696" y="3928161"/>
            <a:ext cx="6048672" cy="57606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 –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успешное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иноязычной речевой деятельности на ранних стадиях развития личности</a:t>
            </a:r>
            <a:endParaRPr lang="en-US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407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" name="Shape 983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2051720" y="103720"/>
            <a:ext cx="64005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Цели и задачи занятия по теме «Безопасность»</a:t>
            </a:r>
          </a:p>
        </p:txBody>
      </p:sp>
      <p:sp>
        <p:nvSpPr>
          <p:cNvPr id="7" name="Action Button: Document 6">
            <a:hlinkClick r:id="rId3" action="ppaction://hlinksldjump" highlightClick="1"/>
          </p:cNvPr>
          <p:cNvSpPr/>
          <p:nvPr/>
        </p:nvSpPr>
        <p:spPr>
          <a:xfrm>
            <a:off x="683568" y="4587974"/>
            <a:ext cx="360040" cy="364126"/>
          </a:xfrm>
          <a:prstGeom prst="actionButtonDocumen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123478"/>
            <a:ext cx="29969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Карта инновационной </a:t>
            </a:r>
          </a:p>
          <a:p>
            <a:r>
              <a:rPr lang="ru-RU" sz="1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деятельности</a:t>
            </a:r>
            <a:endParaRPr lang="ru-RU" sz="11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006327"/>
              </p:ext>
            </p:extLst>
          </p:nvPr>
        </p:nvGraphicFramePr>
        <p:xfrm>
          <a:off x="897729" y="1110942"/>
          <a:ext cx="7346679" cy="3433383"/>
        </p:xfrm>
        <a:graphic>
          <a:graphicData uri="http://schemas.openxmlformats.org/drawingml/2006/table">
            <a:tbl>
              <a:tblPr firstRow="1" firstCol="1" bandRow="1">
                <a:tableStyleId>{3C2FFA5D-87B4-456A-9821-1D502468CF0F}</a:tableStyleId>
              </a:tblPr>
              <a:tblGrid>
                <a:gridCol w="1772355"/>
                <a:gridCol w="2477980"/>
                <a:gridCol w="3096344"/>
              </a:tblGrid>
              <a:tr h="30760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язык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Татарский и английский языки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92280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Цель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Обсудить правила безопасности на улице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Обсудить правила безопасности на улице на татарском и английском языках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152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Обучающие задачи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Вооружить знаниями о правилах безопасности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Познакомить с лексикой по теме на татарском и английском языках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152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Воспитательные задачи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Воспитать сознательность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Воспитать сознательность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152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Развивающие задачи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Развивать осторожность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Развивать осторожность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88265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" name="Shape 983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1961147" y="194452"/>
            <a:ext cx="64005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Структура занятия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67544" y="2323070"/>
            <a:ext cx="8492794" cy="738503"/>
            <a:chOff x="397610" y="2202498"/>
            <a:chExt cx="8492794" cy="738503"/>
          </a:xfrm>
        </p:grpSpPr>
        <p:sp>
          <p:nvSpPr>
            <p:cNvPr id="10" name="Freeform 9">
              <a:hlinkClick r:id="rId3" action="ppaction://hlinksldjump"/>
            </p:cNvPr>
            <p:cNvSpPr/>
            <p:nvPr/>
          </p:nvSpPr>
          <p:spPr>
            <a:xfrm>
              <a:off x="397610" y="2202498"/>
              <a:ext cx="1846259" cy="738503"/>
            </a:xfrm>
            <a:custGeom>
              <a:avLst/>
              <a:gdLst>
                <a:gd name="connsiteX0" fmla="*/ 0 w 1846259"/>
                <a:gd name="connsiteY0" fmla="*/ 0 h 738503"/>
                <a:gd name="connsiteX1" fmla="*/ 1477008 w 1846259"/>
                <a:gd name="connsiteY1" fmla="*/ 0 h 738503"/>
                <a:gd name="connsiteX2" fmla="*/ 1846259 w 1846259"/>
                <a:gd name="connsiteY2" fmla="*/ 369252 h 738503"/>
                <a:gd name="connsiteX3" fmla="*/ 1477008 w 1846259"/>
                <a:gd name="connsiteY3" fmla="*/ 738503 h 738503"/>
                <a:gd name="connsiteX4" fmla="*/ 0 w 1846259"/>
                <a:gd name="connsiteY4" fmla="*/ 738503 h 738503"/>
                <a:gd name="connsiteX5" fmla="*/ 369252 w 1846259"/>
                <a:gd name="connsiteY5" fmla="*/ 369252 h 738503"/>
                <a:gd name="connsiteX6" fmla="*/ 0 w 1846259"/>
                <a:gd name="connsiteY6" fmla="*/ 0 h 738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46259" h="738503">
                  <a:moveTo>
                    <a:pt x="0" y="0"/>
                  </a:moveTo>
                  <a:lnTo>
                    <a:pt x="1477008" y="0"/>
                  </a:lnTo>
                  <a:lnTo>
                    <a:pt x="1846259" y="369252"/>
                  </a:lnTo>
                  <a:lnTo>
                    <a:pt x="1477008" y="738503"/>
                  </a:lnTo>
                  <a:lnTo>
                    <a:pt x="0" y="738503"/>
                  </a:lnTo>
                  <a:lnTo>
                    <a:pt x="369252" y="36925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25259" tIns="18669" rIns="387920" bIns="18669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Приветствие</a:t>
              </a:r>
              <a:endParaRPr lang="en-US" sz="14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Freeform 10">
              <a:hlinkClick r:id="rId3" action="ppaction://hlinksldjump"/>
            </p:cNvPr>
            <p:cNvSpPr/>
            <p:nvPr/>
          </p:nvSpPr>
          <p:spPr>
            <a:xfrm>
              <a:off x="2059244" y="2202498"/>
              <a:ext cx="1846259" cy="738503"/>
            </a:xfrm>
            <a:custGeom>
              <a:avLst/>
              <a:gdLst>
                <a:gd name="connsiteX0" fmla="*/ 0 w 1846259"/>
                <a:gd name="connsiteY0" fmla="*/ 0 h 738503"/>
                <a:gd name="connsiteX1" fmla="*/ 1477008 w 1846259"/>
                <a:gd name="connsiteY1" fmla="*/ 0 h 738503"/>
                <a:gd name="connsiteX2" fmla="*/ 1846259 w 1846259"/>
                <a:gd name="connsiteY2" fmla="*/ 369252 h 738503"/>
                <a:gd name="connsiteX3" fmla="*/ 1477008 w 1846259"/>
                <a:gd name="connsiteY3" fmla="*/ 738503 h 738503"/>
                <a:gd name="connsiteX4" fmla="*/ 0 w 1846259"/>
                <a:gd name="connsiteY4" fmla="*/ 738503 h 738503"/>
                <a:gd name="connsiteX5" fmla="*/ 369252 w 1846259"/>
                <a:gd name="connsiteY5" fmla="*/ 369252 h 738503"/>
                <a:gd name="connsiteX6" fmla="*/ 0 w 1846259"/>
                <a:gd name="connsiteY6" fmla="*/ 0 h 738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46259" h="738503">
                  <a:moveTo>
                    <a:pt x="0" y="0"/>
                  </a:moveTo>
                  <a:lnTo>
                    <a:pt x="1477008" y="0"/>
                  </a:lnTo>
                  <a:lnTo>
                    <a:pt x="1846259" y="369252"/>
                  </a:lnTo>
                  <a:lnTo>
                    <a:pt x="1477008" y="738503"/>
                  </a:lnTo>
                  <a:lnTo>
                    <a:pt x="0" y="738503"/>
                  </a:lnTo>
                  <a:lnTo>
                    <a:pt x="369252" y="36925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1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25259" tIns="18669" rIns="387920" bIns="18669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Разучивание или повторение рифмовок</a:t>
              </a:r>
              <a:endParaRPr lang="en-US" sz="14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Freeform 11">
              <a:hlinkClick r:id="rId4" action="ppaction://hlinksldjump"/>
            </p:cNvPr>
            <p:cNvSpPr/>
            <p:nvPr/>
          </p:nvSpPr>
          <p:spPr>
            <a:xfrm>
              <a:off x="3720878" y="2202498"/>
              <a:ext cx="1846259" cy="738503"/>
            </a:xfrm>
            <a:custGeom>
              <a:avLst/>
              <a:gdLst>
                <a:gd name="connsiteX0" fmla="*/ 0 w 1846259"/>
                <a:gd name="connsiteY0" fmla="*/ 0 h 738503"/>
                <a:gd name="connsiteX1" fmla="*/ 1477008 w 1846259"/>
                <a:gd name="connsiteY1" fmla="*/ 0 h 738503"/>
                <a:gd name="connsiteX2" fmla="*/ 1846259 w 1846259"/>
                <a:gd name="connsiteY2" fmla="*/ 369252 h 738503"/>
                <a:gd name="connsiteX3" fmla="*/ 1477008 w 1846259"/>
                <a:gd name="connsiteY3" fmla="*/ 738503 h 738503"/>
                <a:gd name="connsiteX4" fmla="*/ 0 w 1846259"/>
                <a:gd name="connsiteY4" fmla="*/ 738503 h 738503"/>
                <a:gd name="connsiteX5" fmla="*/ 369252 w 1846259"/>
                <a:gd name="connsiteY5" fmla="*/ 369252 h 738503"/>
                <a:gd name="connsiteX6" fmla="*/ 0 w 1846259"/>
                <a:gd name="connsiteY6" fmla="*/ 0 h 738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46259" h="738503">
                  <a:moveTo>
                    <a:pt x="0" y="0"/>
                  </a:moveTo>
                  <a:lnTo>
                    <a:pt x="1477008" y="0"/>
                  </a:lnTo>
                  <a:lnTo>
                    <a:pt x="1846259" y="369252"/>
                  </a:lnTo>
                  <a:lnTo>
                    <a:pt x="1477008" y="738503"/>
                  </a:lnTo>
                  <a:lnTo>
                    <a:pt x="0" y="738503"/>
                  </a:lnTo>
                  <a:lnTo>
                    <a:pt x="369252" y="36925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25259" tIns="18669" rIns="387920" bIns="18669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Фронтальная работа</a:t>
              </a:r>
            </a:p>
          </p:txBody>
        </p:sp>
        <p:sp>
          <p:nvSpPr>
            <p:cNvPr id="13" name="Freeform 12">
              <a:hlinkClick r:id="rId4" action="ppaction://hlinksldjump"/>
            </p:cNvPr>
            <p:cNvSpPr/>
            <p:nvPr/>
          </p:nvSpPr>
          <p:spPr>
            <a:xfrm>
              <a:off x="5382511" y="2202498"/>
              <a:ext cx="1846259" cy="738503"/>
            </a:xfrm>
            <a:custGeom>
              <a:avLst/>
              <a:gdLst>
                <a:gd name="connsiteX0" fmla="*/ 0 w 1846259"/>
                <a:gd name="connsiteY0" fmla="*/ 0 h 738503"/>
                <a:gd name="connsiteX1" fmla="*/ 1477008 w 1846259"/>
                <a:gd name="connsiteY1" fmla="*/ 0 h 738503"/>
                <a:gd name="connsiteX2" fmla="*/ 1846259 w 1846259"/>
                <a:gd name="connsiteY2" fmla="*/ 369252 h 738503"/>
                <a:gd name="connsiteX3" fmla="*/ 1477008 w 1846259"/>
                <a:gd name="connsiteY3" fmla="*/ 738503 h 738503"/>
                <a:gd name="connsiteX4" fmla="*/ 0 w 1846259"/>
                <a:gd name="connsiteY4" fmla="*/ 738503 h 738503"/>
                <a:gd name="connsiteX5" fmla="*/ 369252 w 1846259"/>
                <a:gd name="connsiteY5" fmla="*/ 369252 h 738503"/>
                <a:gd name="connsiteX6" fmla="*/ 0 w 1846259"/>
                <a:gd name="connsiteY6" fmla="*/ 0 h 738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46259" h="738503">
                  <a:moveTo>
                    <a:pt x="0" y="0"/>
                  </a:moveTo>
                  <a:lnTo>
                    <a:pt x="1477008" y="0"/>
                  </a:lnTo>
                  <a:lnTo>
                    <a:pt x="1846259" y="369252"/>
                  </a:lnTo>
                  <a:lnTo>
                    <a:pt x="1477008" y="738503"/>
                  </a:lnTo>
                  <a:lnTo>
                    <a:pt x="0" y="738503"/>
                  </a:lnTo>
                  <a:lnTo>
                    <a:pt x="369252" y="36925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1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25259" tIns="18669" rIns="387920" bIns="18669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Игра</a:t>
              </a:r>
            </a:p>
          </p:txBody>
        </p:sp>
        <p:sp>
          <p:nvSpPr>
            <p:cNvPr id="14" name="Freeform 13">
              <a:hlinkClick r:id="rId5" action="ppaction://hlinksldjump"/>
            </p:cNvPr>
            <p:cNvSpPr/>
            <p:nvPr/>
          </p:nvSpPr>
          <p:spPr>
            <a:xfrm>
              <a:off x="7044145" y="2202498"/>
              <a:ext cx="1846259" cy="738503"/>
            </a:xfrm>
            <a:custGeom>
              <a:avLst/>
              <a:gdLst>
                <a:gd name="connsiteX0" fmla="*/ 0 w 1846259"/>
                <a:gd name="connsiteY0" fmla="*/ 0 h 738503"/>
                <a:gd name="connsiteX1" fmla="*/ 1477008 w 1846259"/>
                <a:gd name="connsiteY1" fmla="*/ 0 h 738503"/>
                <a:gd name="connsiteX2" fmla="*/ 1846259 w 1846259"/>
                <a:gd name="connsiteY2" fmla="*/ 369252 h 738503"/>
                <a:gd name="connsiteX3" fmla="*/ 1477008 w 1846259"/>
                <a:gd name="connsiteY3" fmla="*/ 738503 h 738503"/>
                <a:gd name="connsiteX4" fmla="*/ 0 w 1846259"/>
                <a:gd name="connsiteY4" fmla="*/ 738503 h 738503"/>
                <a:gd name="connsiteX5" fmla="*/ 369252 w 1846259"/>
                <a:gd name="connsiteY5" fmla="*/ 369252 h 738503"/>
                <a:gd name="connsiteX6" fmla="*/ 0 w 1846259"/>
                <a:gd name="connsiteY6" fmla="*/ 0 h 738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46259" h="738503">
                  <a:moveTo>
                    <a:pt x="0" y="0"/>
                  </a:moveTo>
                  <a:lnTo>
                    <a:pt x="1477008" y="0"/>
                  </a:lnTo>
                  <a:lnTo>
                    <a:pt x="1846259" y="369252"/>
                  </a:lnTo>
                  <a:lnTo>
                    <a:pt x="1477008" y="738503"/>
                  </a:lnTo>
                  <a:lnTo>
                    <a:pt x="0" y="738503"/>
                  </a:lnTo>
                  <a:lnTo>
                    <a:pt x="369252" y="36925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1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25259" tIns="18669" rIns="387920" bIns="18669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Прощание</a:t>
              </a:r>
            </a:p>
          </p:txBody>
        </p:sp>
      </p:grpSp>
      <p:sp>
        <p:nvSpPr>
          <p:cNvPr id="15" name="Action Button: Document 14">
            <a:hlinkClick r:id="rId6" action="ppaction://hlinksldjump" highlightClick="1"/>
          </p:cNvPr>
          <p:cNvSpPr/>
          <p:nvPr/>
        </p:nvSpPr>
        <p:spPr>
          <a:xfrm>
            <a:off x="683568" y="4587974"/>
            <a:ext cx="360040" cy="364126"/>
          </a:xfrm>
          <a:prstGeom prst="actionButtonDocumen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0" y="123478"/>
            <a:ext cx="29969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Карта инновационной </a:t>
            </a:r>
          </a:p>
          <a:p>
            <a:r>
              <a:rPr lang="ru-RU" sz="1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деятельности</a:t>
            </a:r>
            <a:endParaRPr lang="ru-RU" sz="11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261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" name="Shape 983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2135133" y="0"/>
            <a:ext cx="64005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Методологическая база и принципы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Action Button: Document 6">
            <a:hlinkClick r:id="rId3" action="ppaction://hlinksldjump" highlightClick="1"/>
          </p:cNvPr>
          <p:cNvSpPr/>
          <p:nvPr/>
        </p:nvSpPr>
        <p:spPr>
          <a:xfrm>
            <a:off x="683568" y="4587974"/>
            <a:ext cx="360040" cy="364126"/>
          </a:xfrm>
          <a:prstGeom prst="actionButtonDocumen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123478"/>
            <a:ext cx="29969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Карта инновационной </a:t>
            </a:r>
          </a:p>
          <a:p>
            <a:r>
              <a:rPr lang="ru-RU" sz="1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деятельности</a:t>
            </a:r>
            <a:endParaRPr lang="ru-RU" sz="11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483768" y="771550"/>
            <a:ext cx="4248472" cy="72008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 по блокам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132288" y="1779081"/>
            <a:ext cx="1656184" cy="6480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Русский</a:t>
            </a:r>
            <a:endParaRPr lang="en-US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851920" y="1801515"/>
            <a:ext cx="1656184" cy="6480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Татарский</a:t>
            </a:r>
            <a:endParaRPr lang="en-US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705516" y="1801515"/>
            <a:ext cx="1656184" cy="6480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Английский</a:t>
            </a:r>
            <a:endParaRPr lang="en-US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Arrow Connector 4"/>
          <p:cNvCxnSpPr>
            <a:endCxn id="3" idx="0"/>
          </p:cNvCxnSpPr>
          <p:nvPr/>
        </p:nvCxnSpPr>
        <p:spPr>
          <a:xfrm flipH="1">
            <a:off x="1960380" y="1491630"/>
            <a:ext cx="550113" cy="28745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2" idx="2"/>
          </p:cNvCxnSpPr>
          <p:nvPr/>
        </p:nvCxnSpPr>
        <p:spPr>
          <a:xfrm>
            <a:off x="4608004" y="1491630"/>
            <a:ext cx="0" cy="36004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11" idx="0"/>
          </p:cNvCxnSpPr>
          <p:nvPr/>
        </p:nvCxnSpPr>
        <p:spPr>
          <a:xfrm>
            <a:off x="6705516" y="1491630"/>
            <a:ext cx="828092" cy="30988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Equal 15"/>
          <p:cNvSpPr/>
          <p:nvPr/>
        </p:nvSpPr>
        <p:spPr>
          <a:xfrm>
            <a:off x="2996916" y="1995686"/>
            <a:ext cx="782996" cy="360040"/>
          </a:xfrm>
          <a:prstGeom prst="mathEqual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Equal 18"/>
          <p:cNvSpPr/>
          <p:nvPr/>
        </p:nvSpPr>
        <p:spPr>
          <a:xfrm>
            <a:off x="5737978" y="1995686"/>
            <a:ext cx="782996" cy="360040"/>
          </a:xfrm>
          <a:prstGeom prst="mathEqual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1187624" y="2787774"/>
            <a:ext cx="6624736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Принципы здоровьесберегающих технологий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1187624" y="3313683"/>
            <a:ext cx="6624736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Индивидуально-дифференцированный подход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197854" y="3828773"/>
            <a:ext cx="6624736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Различные виды психоэмоциональной гимнастики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1197854" y="4317972"/>
            <a:ext cx="6624736" cy="63412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Логоритмические упражнения, пальчиковая гимнастика, фонематические упражнения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0575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aleri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6046</TotalTime>
  <Words>773</Words>
  <Application>Microsoft Office PowerPoint</Application>
  <PresentationFormat>Экран (16:9)</PresentationFormat>
  <Paragraphs>196</Paragraphs>
  <Slides>20</Slides>
  <Notes>20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Salerio template</vt:lpstr>
      <vt:lpstr>        ТЕХНОЛОГИЯ ОДНОВРЕМЕННОГО ИЗУЧЕНИЯ ТРЕХ ЯЗЫКОВ: РУССКОГО, ТАТАРСКОГО И АНГЛИЙСКОГО. 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    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ХХХХХХХХХХХ</dc:title>
  <dc:creator>Galieva Aisylu</dc:creator>
  <cp:lastModifiedBy>Гареевы</cp:lastModifiedBy>
  <cp:revision>220</cp:revision>
  <dcterms:modified xsi:type="dcterms:W3CDTF">2019-02-13T20:23:21Z</dcterms:modified>
</cp:coreProperties>
</file>